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ti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6"/>
  </p:notesMasterIdLst>
  <p:sldIdLst>
    <p:sldId id="257" r:id="rId2"/>
    <p:sldId id="274" r:id="rId3"/>
    <p:sldId id="259" r:id="rId4"/>
    <p:sldId id="276" r:id="rId5"/>
    <p:sldId id="261" r:id="rId6"/>
    <p:sldId id="275" r:id="rId7"/>
    <p:sldId id="263" r:id="rId8"/>
    <p:sldId id="266" r:id="rId9"/>
    <p:sldId id="268" r:id="rId10"/>
    <p:sldId id="269" r:id="rId11"/>
    <p:sldId id="270" r:id="rId12"/>
    <p:sldId id="277" r:id="rId13"/>
    <p:sldId id="271" r:id="rId14"/>
    <p:sldId id="272"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673C3"/>
    <a:srgbClr val="D6BDD3"/>
    <a:srgbClr val="FDCC9E"/>
    <a:srgbClr val="A7A8A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8777"/>
    <p:restoredTop sz="94715"/>
  </p:normalViewPr>
  <p:slideViewPr>
    <p:cSldViewPr snapToGrid="0">
      <p:cViewPr varScale="1">
        <p:scale>
          <a:sx n="114" d="100"/>
          <a:sy n="114" d="100"/>
        </p:scale>
        <p:origin x="1000" y="1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7FC98AA-6FBD-A14D-ADBE-5BDCD0A97CC3}" type="datetimeFigureOut">
              <a:rPr lang="en-US" smtClean="0"/>
              <a:t>3/19/26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858A638-2BE4-4745-8C2B-E8C68D42512B}" type="slidenum">
              <a:rPr lang="en-US" smtClean="0"/>
              <a:t>‹#›</a:t>
            </a:fld>
            <a:endParaRPr lang="en-US"/>
          </a:p>
        </p:txBody>
      </p:sp>
    </p:spTree>
    <p:extLst>
      <p:ext uri="{BB962C8B-B14F-4D97-AF65-F5344CB8AC3E}">
        <p14:creationId xmlns:p14="http://schemas.microsoft.com/office/powerpoint/2010/main" val="11292192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858A638-2BE4-4745-8C2B-E8C68D42512B}" type="slidenum">
              <a:rPr lang="en-US" smtClean="0"/>
              <a:t>3</a:t>
            </a:fld>
            <a:endParaRPr lang="en-US"/>
          </a:p>
        </p:txBody>
      </p:sp>
    </p:spTree>
    <p:extLst>
      <p:ext uri="{BB962C8B-B14F-4D97-AF65-F5344CB8AC3E}">
        <p14:creationId xmlns:p14="http://schemas.microsoft.com/office/powerpoint/2010/main" val="410777233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4.tif"/><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11" name="Picture 10" descr="A person standing in front of a window&#10;&#10;Description automatically generated">
            <a:extLst>
              <a:ext uri="{FF2B5EF4-FFF2-40B4-BE49-F238E27FC236}">
                <a16:creationId xmlns:a16="http://schemas.microsoft.com/office/drawing/2014/main" id="{EF19B3A0-E5CA-0CB4-45BE-47D101AE9B74}"/>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7" name="Title 1">
            <a:extLst>
              <a:ext uri="{FF2B5EF4-FFF2-40B4-BE49-F238E27FC236}">
                <a16:creationId xmlns:a16="http://schemas.microsoft.com/office/drawing/2014/main" id="{DBB96E65-EE58-036C-AC8B-B62E57517A00}"/>
              </a:ext>
            </a:extLst>
          </p:cNvPr>
          <p:cNvSpPr>
            <a:spLocks noGrp="1"/>
          </p:cNvSpPr>
          <p:nvPr>
            <p:ph type="ctrTitle" hasCustomPrompt="1"/>
          </p:nvPr>
        </p:nvSpPr>
        <p:spPr>
          <a:xfrm>
            <a:off x="685802" y="2002039"/>
            <a:ext cx="8110958" cy="2387600"/>
          </a:xfrm>
        </p:spPr>
        <p:txBody>
          <a:bodyPr anchor="b"/>
          <a:lstStyle>
            <a:lvl1pPr algn="l">
              <a:defRPr sz="6000" b="1">
                <a:solidFill>
                  <a:schemeClr val="bg1">
                    <a:lumMod val="85000"/>
                  </a:schemeClr>
                </a:solidFill>
              </a:defRPr>
            </a:lvl1pPr>
          </a:lstStyle>
          <a:p>
            <a:r>
              <a:rPr lang="en-US" dirty="0"/>
              <a:t>CLICK TO EDIT MASTER TITLE STYLE</a:t>
            </a:r>
          </a:p>
        </p:txBody>
      </p:sp>
      <p:sp>
        <p:nvSpPr>
          <p:cNvPr id="8" name="Subtitle 2">
            <a:extLst>
              <a:ext uri="{FF2B5EF4-FFF2-40B4-BE49-F238E27FC236}">
                <a16:creationId xmlns:a16="http://schemas.microsoft.com/office/drawing/2014/main" id="{D36F9C9B-F3D2-0063-F6CB-6C240CBC3DE0}"/>
              </a:ext>
            </a:extLst>
          </p:cNvPr>
          <p:cNvSpPr>
            <a:spLocks noGrp="1"/>
          </p:cNvSpPr>
          <p:nvPr>
            <p:ph type="subTitle" idx="1" hasCustomPrompt="1"/>
          </p:nvPr>
        </p:nvSpPr>
        <p:spPr>
          <a:xfrm>
            <a:off x="685802" y="4320066"/>
            <a:ext cx="8110958" cy="1655762"/>
          </a:xfrm>
        </p:spPr>
        <p:txBody>
          <a:bodyPr/>
          <a:lstStyle>
            <a:lvl1pPr marL="0" indent="0" algn="l">
              <a:buNone/>
              <a:defRPr sz="2400" b="0">
                <a:solidFill>
                  <a:schemeClr val="bg1">
                    <a:lumMod val="85000"/>
                  </a:schemeClr>
                </a:solidFill>
                <a:latin typeface="CoFo Sans VF Medium" panose="020B0503030202060203" pitchFamily="34" charset="0"/>
                <a:ea typeface="+mn-ea"/>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pic>
        <p:nvPicPr>
          <p:cNvPr id="9" name="Picture 8">
            <a:extLst>
              <a:ext uri="{FF2B5EF4-FFF2-40B4-BE49-F238E27FC236}">
                <a16:creationId xmlns:a16="http://schemas.microsoft.com/office/drawing/2014/main" id="{D10DA90A-A93B-F19E-7ABC-1B2B894F4724}"/>
              </a:ext>
            </a:extLst>
          </p:cNvPr>
          <p:cNvPicPr>
            <a:picLocks noChangeAspect="1"/>
          </p:cNvPicPr>
          <p:nvPr userDrawn="1"/>
        </p:nvPicPr>
        <p:blipFill>
          <a:blip r:embed="rId3"/>
          <a:stretch>
            <a:fillRect/>
          </a:stretch>
        </p:blipFill>
        <p:spPr>
          <a:xfrm>
            <a:off x="685802" y="657672"/>
            <a:ext cx="1590636" cy="224500"/>
          </a:xfrm>
          <a:prstGeom prst="rect">
            <a:avLst/>
          </a:prstGeom>
        </p:spPr>
      </p:pic>
    </p:spTree>
    <p:extLst>
      <p:ext uri="{BB962C8B-B14F-4D97-AF65-F5344CB8AC3E}">
        <p14:creationId xmlns:p14="http://schemas.microsoft.com/office/powerpoint/2010/main" val="13476388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6_Title Slide">
    <p:spTree>
      <p:nvGrpSpPr>
        <p:cNvPr id="1" name=""/>
        <p:cNvGrpSpPr/>
        <p:nvPr/>
      </p:nvGrpSpPr>
      <p:grpSpPr>
        <a:xfrm>
          <a:off x="0" y="0"/>
          <a:ext cx="0" cy="0"/>
          <a:chOff x="0" y="0"/>
          <a:chExt cx="0" cy="0"/>
        </a:xfrm>
      </p:grpSpPr>
      <p:pic>
        <p:nvPicPr>
          <p:cNvPr id="11" name="Picture 10" descr="A person standing in front of a window&#10;&#10;Description automatically generated">
            <a:extLst>
              <a:ext uri="{FF2B5EF4-FFF2-40B4-BE49-F238E27FC236}">
                <a16:creationId xmlns:a16="http://schemas.microsoft.com/office/drawing/2014/main" id="{EF19B3A0-E5CA-0CB4-45BE-47D101AE9B74}"/>
              </a:ext>
            </a:extLst>
          </p:cNvPr>
          <p:cNvPicPr>
            <a:picLocks noChangeAspect="1"/>
          </p:cNvPicPr>
          <p:nvPr userDrawn="1"/>
        </p:nvPicPr>
        <p:blipFill>
          <a:blip r:embed="rId2"/>
          <a:srcRect t="3316" r="3316"/>
          <a:stretch/>
        </p:blipFill>
        <p:spPr>
          <a:xfrm>
            <a:off x="0" y="0"/>
            <a:ext cx="12192000" cy="6858000"/>
          </a:xfrm>
          <a:prstGeom prst="rect">
            <a:avLst/>
          </a:prstGeom>
        </p:spPr>
      </p:pic>
      <p:sp>
        <p:nvSpPr>
          <p:cNvPr id="7" name="Title 1">
            <a:extLst>
              <a:ext uri="{FF2B5EF4-FFF2-40B4-BE49-F238E27FC236}">
                <a16:creationId xmlns:a16="http://schemas.microsoft.com/office/drawing/2014/main" id="{DBB96E65-EE58-036C-AC8B-B62E57517A00}"/>
              </a:ext>
            </a:extLst>
          </p:cNvPr>
          <p:cNvSpPr>
            <a:spLocks noGrp="1"/>
          </p:cNvSpPr>
          <p:nvPr>
            <p:ph type="ctrTitle" hasCustomPrompt="1"/>
          </p:nvPr>
        </p:nvSpPr>
        <p:spPr>
          <a:xfrm>
            <a:off x="685802" y="2002039"/>
            <a:ext cx="8110958" cy="2387600"/>
          </a:xfrm>
        </p:spPr>
        <p:txBody>
          <a:bodyPr anchor="b"/>
          <a:lstStyle>
            <a:lvl1pPr algn="l">
              <a:defRPr sz="6000" b="1">
                <a:solidFill>
                  <a:schemeClr val="bg1">
                    <a:lumMod val="85000"/>
                  </a:schemeClr>
                </a:solidFill>
              </a:defRPr>
            </a:lvl1pPr>
          </a:lstStyle>
          <a:p>
            <a:r>
              <a:rPr lang="en-US" dirty="0"/>
              <a:t>CLICK TO EDIT MASTER TITLE STYLE</a:t>
            </a:r>
          </a:p>
        </p:txBody>
      </p:sp>
      <p:sp>
        <p:nvSpPr>
          <p:cNvPr id="8" name="Subtitle 2">
            <a:extLst>
              <a:ext uri="{FF2B5EF4-FFF2-40B4-BE49-F238E27FC236}">
                <a16:creationId xmlns:a16="http://schemas.microsoft.com/office/drawing/2014/main" id="{D36F9C9B-F3D2-0063-F6CB-6C240CBC3DE0}"/>
              </a:ext>
            </a:extLst>
          </p:cNvPr>
          <p:cNvSpPr>
            <a:spLocks noGrp="1"/>
          </p:cNvSpPr>
          <p:nvPr>
            <p:ph type="subTitle" idx="1" hasCustomPrompt="1"/>
          </p:nvPr>
        </p:nvSpPr>
        <p:spPr>
          <a:xfrm>
            <a:off x="685802" y="4320066"/>
            <a:ext cx="8110958" cy="1655762"/>
          </a:xfrm>
        </p:spPr>
        <p:txBody>
          <a:bodyPr/>
          <a:lstStyle>
            <a:lvl1pPr marL="0" indent="0" algn="l">
              <a:buNone/>
              <a:defRPr sz="2400" b="0">
                <a:solidFill>
                  <a:schemeClr val="bg1">
                    <a:lumMod val="85000"/>
                  </a:schemeClr>
                </a:solidFill>
                <a:latin typeface="CoFo Sans VF Medium" panose="020B0503030202060203" pitchFamily="34" charset="0"/>
                <a:ea typeface="+mn-ea"/>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Tree>
    <p:extLst>
      <p:ext uri="{BB962C8B-B14F-4D97-AF65-F5344CB8AC3E}">
        <p14:creationId xmlns:p14="http://schemas.microsoft.com/office/powerpoint/2010/main" val="22408506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EF19B3A0-E5CA-0CB4-45BE-47D101AE9B74}"/>
              </a:ext>
            </a:extLst>
          </p:cNvPr>
          <p:cNvPicPr>
            <a:picLocks noChangeAspect="1"/>
          </p:cNvPicPr>
          <p:nvPr userDrawn="1"/>
        </p:nvPicPr>
        <p:blipFill>
          <a:blip r:embed="rId2"/>
          <a:srcRect/>
          <a:stretch/>
        </p:blipFill>
        <p:spPr>
          <a:xfrm>
            <a:off x="0" y="0"/>
            <a:ext cx="12192000" cy="6858000"/>
          </a:xfrm>
          <a:prstGeom prst="rect">
            <a:avLst/>
          </a:prstGeom>
        </p:spPr>
      </p:pic>
      <p:sp>
        <p:nvSpPr>
          <p:cNvPr id="7" name="Title 1">
            <a:extLst>
              <a:ext uri="{FF2B5EF4-FFF2-40B4-BE49-F238E27FC236}">
                <a16:creationId xmlns:a16="http://schemas.microsoft.com/office/drawing/2014/main" id="{DBB96E65-EE58-036C-AC8B-B62E57517A00}"/>
              </a:ext>
            </a:extLst>
          </p:cNvPr>
          <p:cNvSpPr>
            <a:spLocks noGrp="1"/>
          </p:cNvSpPr>
          <p:nvPr>
            <p:ph type="ctrTitle" hasCustomPrompt="1"/>
          </p:nvPr>
        </p:nvSpPr>
        <p:spPr>
          <a:xfrm>
            <a:off x="685802" y="2002039"/>
            <a:ext cx="8110958" cy="2387600"/>
          </a:xfrm>
        </p:spPr>
        <p:txBody>
          <a:bodyPr anchor="b"/>
          <a:lstStyle>
            <a:lvl1pPr algn="l">
              <a:defRPr sz="6000" b="1">
                <a:solidFill>
                  <a:schemeClr val="bg1">
                    <a:lumMod val="85000"/>
                  </a:schemeClr>
                </a:solidFill>
              </a:defRPr>
            </a:lvl1pPr>
          </a:lstStyle>
          <a:p>
            <a:r>
              <a:rPr lang="en-US" dirty="0"/>
              <a:t>CLICK TO EDIT MASTER TITLE STYLE</a:t>
            </a:r>
          </a:p>
        </p:txBody>
      </p:sp>
      <p:sp>
        <p:nvSpPr>
          <p:cNvPr id="8" name="Subtitle 2">
            <a:extLst>
              <a:ext uri="{FF2B5EF4-FFF2-40B4-BE49-F238E27FC236}">
                <a16:creationId xmlns:a16="http://schemas.microsoft.com/office/drawing/2014/main" id="{D36F9C9B-F3D2-0063-F6CB-6C240CBC3DE0}"/>
              </a:ext>
            </a:extLst>
          </p:cNvPr>
          <p:cNvSpPr>
            <a:spLocks noGrp="1"/>
          </p:cNvSpPr>
          <p:nvPr>
            <p:ph type="subTitle" idx="1" hasCustomPrompt="1"/>
          </p:nvPr>
        </p:nvSpPr>
        <p:spPr>
          <a:xfrm>
            <a:off x="685802" y="4320066"/>
            <a:ext cx="8110958" cy="1655762"/>
          </a:xfrm>
        </p:spPr>
        <p:txBody>
          <a:bodyPr/>
          <a:lstStyle>
            <a:lvl1pPr marL="0" indent="0" algn="l">
              <a:buNone/>
              <a:defRPr sz="2400" b="0">
                <a:solidFill>
                  <a:schemeClr val="bg1">
                    <a:lumMod val="85000"/>
                  </a:schemeClr>
                </a:solidFill>
                <a:latin typeface="CoFo Sans VF Medium" panose="020B0503030202060203" pitchFamily="34" charset="0"/>
                <a:ea typeface="+mn-ea"/>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pic>
        <p:nvPicPr>
          <p:cNvPr id="6" name="Picture 5">
            <a:extLst>
              <a:ext uri="{FF2B5EF4-FFF2-40B4-BE49-F238E27FC236}">
                <a16:creationId xmlns:a16="http://schemas.microsoft.com/office/drawing/2014/main" id="{858A52B4-030B-A92D-82F6-AF06B6103E25}"/>
              </a:ext>
            </a:extLst>
          </p:cNvPr>
          <p:cNvPicPr>
            <a:picLocks noChangeAspect="1"/>
          </p:cNvPicPr>
          <p:nvPr userDrawn="1"/>
        </p:nvPicPr>
        <p:blipFill>
          <a:blip r:embed="rId3"/>
          <a:stretch>
            <a:fillRect/>
          </a:stretch>
        </p:blipFill>
        <p:spPr>
          <a:xfrm>
            <a:off x="685802" y="652132"/>
            <a:ext cx="1590636" cy="225606"/>
          </a:xfrm>
          <a:prstGeom prst="rect">
            <a:avLst/>
          </a:prstGeom>
        </p:spPr>
      </p:pic>
    </p:spTree>
    <p:extLst>
      <p:ext uri="{BB962C8B-B14F-4D97-AF65-F5344CB8AC3E}">
        <p14:creationId xmlns:p14="http://schemas.microsoft.com/office/powerpoint/2010/main" val="32425189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EF19B3A0-E5CA-0CB4-45BE-47D101AE9B74}"/>
              </a:ext>
            </a:extLst>
          </p:cNvPr>
          <p:cNvPicPr>
            <a:picLocks noChangeAspect="1"/>
          </p:cNvPicPr>
          <p:nvPr userDrawn="1"/>
        </p:nvPicPr>
        <p:blipFill>
          <a:blip r:embed="rId2"/>
          <a:srcRect/>
          <a:stretch/>
        </p:blipFill>
        <p:spPr>
          <a:xfrm>
            <a:off x="0" y="0"/>
            <a:ext cx="12192000" cy="6858000"/>
          </a:xfrm>
          <a:prstGeom prst="rect">
            <a:avLst/>
          </a:prstGeom>
        </p:spPr>
      </p:pic>
      <p:sp>
        <p:nvSpPr>
          <p:cNvPr id="7" name="Title 1">
            <a:extLst>
              <a:ext uri="{FF2B5EF4-FFF2-40B4-BE49-F238E27FC236}">
                <a16:creationId xmlns:a16="http://schemas.microsoft.com/office/drawing/2014/main" id="{DBB96E65-EE58-036C-AC8B-B62E57517A00}"/>
              </a:ext>
            </a:extLst>
          </p:cNvPr>
          <p:cNvSpPr>
            <a:spLocks noGrp="1"/>
          </p:cNvSpPr>
          <p:nvPr>
            <p:ph type="ctrTitle" hasCustomPrompt="1"/>
          </p:nvPr>
        </p:nvSpPr>
        <p:spPr>
          <a:xfrm>
            <a:off x="685802" y="2002039"/>
            <a:ext cx="8110958" cy="2387600"/>
          </a:xfrm>
        </p:spPr>
        <p:txBody>
          <a:bodyPr anchor="b"/>
          <a:lstStyle>
            <a:lvl1pPr algn="l">
              <a:defRPr sz="6000" b="1">
                <a:solidFill>
                  <a:schemeClr val="bg1">
                    <a:lumMod val="85000"/>
                  </a:schemeClr>
                </a:solidFill>
              </a:defRPr>
            </a:lvl1pPr>
          </a:lstStyle>
          <a:p>
            <a:r>
              <a:rPr lang="en-US" dirty="0"/>
              <a:t>CLICK TO EDIT MASTER TITLE STYLE</a:t>
            </a:r>
          </a:p>
        </p:txBody>
      </p:sp>
      <p:sp>
        <p:nvSpPr>
          <p:cNvPr id="8" name="Subtitle 2">
            <a:extLst>
              <a:ext uri="{FF2B5EF4-FFF2-40B4-BE49-F238E27FC236}">
                <a16:creationId xmlns:a16="http://schemas.microsoft.com/office/drawing/2014/main" id="{D36F9C9B-F3D2-0063-F6CB-6C240CBC3DE0}"/>
              </a:ext>
            </a:extLst>
          </p:cNvPr>
          <p:cNvSpPr>
            <a:spLocks noGrp="1"/>
          </p:cNvSpPr>
          <p:nvPr>
            <p:ph type="subTitle" idx="1" hasCustomPrompt="1"/>
          </p:nvPr>
        </p:nvSpPr>
        <p:spPr>
          <a:xfrm>
            <a:off x="685802" y="4320066"/>
            <a:ext cx="8110958" cy="1655762"/>
          </a:xfrm>
        </p:spPr>
        <p:txBody>
          <a:bodyPr/>
          <a:lstStyle>
            <a:lvl1pPr marL="0" indent="0" algn="l">
              <a:buNone/>
              <a:defRPr sz="2400" b="0">
                <a:solidFill>
                  <a:schemeClr val="bg1">
                    <a:lumMod val="85000"/>
                  </a:schemeClr>
                </a:solidFill>
                <a:latin typeface="CoFo Sans VF Medium" panose="020B0503030202060203" pitchFamily="34" charset="0"/>
                <a:ea typeface="+mn-ea"/>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pic>
        <p:nvPicPr>
          <p:cNvPr id="9" name="Picture 8">
            <a:extLst>
              <a:ext uri="{FF2B5EF4-FFF2-40B4-BE49-F238E27FC236}">
                <a16:creationId xmlns:a16="http://schemas.microsoft.com/office/drawing/2014/main" id="{D10DA90A-A93B-F19E-7ABC-1B2B894F4724}"/>
              </a:ext>
            </a:extLst>
          </p:cNvPr>
          <p:cNvPicPr>
            <a:picLocks noChangeAspect="1"/>
          </p:cNvPicPr>
          <p:nvPr userDrawn="1"/>
        </p:nvPicPr>
        <p:blipFill>
          <a:blip r:embed="rId3"/>
          <a:stretch>
            <a:fillRect/>
          </a:stretch>
        </p:blipFill>
        <p:spPr>
          <a:xfrm>
            <a:off x="685802" y="657672"/>
            <a:ext cx="1590636" cy="224500"/>
          </a:xfrm>
          <a:prstGeom prst="rect">
            <a:avLst/>
          </a:prstGeom>
        </p:spPr>
      </p:pic>
    </p:spTree>
    <p:extLst>
      <p:ext uri="{BB962C8B-B14F-4D97-AF65-F5344CB8AC3E}">
        <p14:creationId xmlns:p14="http://schemas.microsoft.com/office/powerpoint/2010/main" val="25115589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3_Title Slide">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EF19B3A0-E5CA-0CB4-45BE-47D101AE9B74}"/>
              </a:ext>
            </a:extLst>
          </p:cNvPr>
          <p:cNvPicPr>
            <a:picLocks noChangeAspect="1"/>
          </p:cNvPicPr>
          <p:nvPr userDrawn="1"/>
        </p:nvPicPr>
        <p:blipFill>
          <a:blip r:embed="rId2"/>
          <a:srcRect/>
          <a:stretch/>
        </p:blipFill>
        <p:spPr>
          <a:xfrm>
            <a:off x="0" y="0"/>
            <a:ext cx="12192000" cy="6858000"/>
          </a:xfrm>
          <a:prstGeom prst="rect">
            <a:avLst/>
          </a:prstGeom>
        </p:spPr>
      </p:pic>
      <p:pic>
        <p:nvPicPr>
          <p:cNvPr id="9" name="Picture 8">
            <a:extLst>
              <a:ext uri="{FF2B5EF4-FFF2-40B4-BE49-F238E27FC236}">
                <a16:creationId xmlns:a16="http://schemas.microsoft.com/office/drawing/2014/main" id="{D10DA90A-A93B-F19E-7ABC-1B2B894F4724}"/>
              </a:ext>
            </a:extLst>
          </p:cNvPr>
          <p:cNvPicPr>
            <a:picLocks noChangeAspect="1"/>
          </p:cNvPicPr>
          <p:nvPr userDrawn="1"/>
        </p:nvPicPr>
        <p:blipFill>
          <a:blip r:embed="rId3"/>
          <a:stretch>
            <a:fillRect/>
          </a:stretch>
        </p:blipFill>
        <p:spPr>
          <a:xfrm>
            <a:off x="685802" y="657672"/>
            <a:ext cx="1590636" cy="224500"/>
          </a:xfrm>
          <a:prstGeom prst="rect">
            <a:avLst/>
          </a:prstGeom>
        </p:spPr>
      </p:pic>
      <p:sp>
        <p:nvSpPr>
          <p:cNvPr id="2" name="Title 1">
            <a:extLst>
              <a:ext uri="{FF2B5EF4-FFF2-40B4-BE49-F238E27FC236}">
                <a16:creationId xmlns:a16="http://schemas.microsoft.com/office/drawing/2014/main" id="{CFA47ED8-0084-9E76-DAC8-8CBD2865B2FF}"/>
              </a:ext>
            </a:extLst>
          </p:cNvPr>
          <p:cNvSpPr>
            <a:spLocks noGrp="1"/>
          </p:cNvSpPr>
          <p:nvPr>
            <p:ph type="title" hasCustomPrompt="1"/>
          </p:nvPr>
        </p:nvSpPr>
        <p:spPr>
          <a:xfrm>
            <a:off x="5538952" y="2519662"/>
            <a:ext cx="5808498" cy="2357634"/>
          </a:xfrm>
        </p:spPr>
        <p:txBody>
          <a:bodyPr anchor="b">
            <a:normAutofit/>
          </a:bodyPr>
          <a:lstStyle>
            <a:lvl1pPr>
              <a:defRPr sz="4000">
                <a:solidFill>
                  <a:schemeClr val="bg1"/>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3536C8E4-1981-9838-1ACF-48340DF92806}"/>
              </a:ext>
            </a:extLst>
          </p:cNvPr>
          <p:cNvSpPr>
            <a:spLocks noGrp="1"/>
          </p:cNvSpPr>
          <p:nvPr>
            <p:ph type="body" idx="1" hasCustomPrompt="1"/>
          </p:nvPr>
        </p:nvSpPr>
        <p:spPr>
          <a:xfrm>
            <a:off x="5538952" y="4877296"/>
            <a:ext cx="5808498" cy="1239824"/>
          </a:xfrm>
        </p:spPr>
        <p:txBody>
          <a:bodyPr>
            <a:normAutofit/>
          </a:bodyPr>
          <a:lstStyle>
            <a:lvl1pPr marL="0" indent="0">
              <a:buNone/>
              <a:defRPr sz="1800">
                <a:solidFill>
                  <a:schemeClr val="bg1"/>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Tree>
    <p:extLst>
      <p:ext uri="{BB962C8B-B14F-4D97-AF65-F5344CB8AC3E}">
        <p14:creationId xmlns:p14="http://schemas.microsoft.com/office/powerpoint/2010/main" val="6424848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8_Title Slide">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EF19B3A0-E5CA-0CB4-45BE-47D101AE9B74}"/>
              </a:ext>
            </a:extLst>
          </p:cNvPr>
          <p:cNvPicPr>
            <a:picLocks noChangeAspect="1"/>
          </p:cNvPicPr>
          <p:nvPr userDrawn="1"/>
        </p:nvPicPr>
        <p:blipFill>
          <a:blip r:embed="rId2"/>
          <a:srcRect l="5706" t="7408" r="5706" b="4004"/>
          <a:stretch/>
        </p:blipFill>
        <p:spPr>
          <a:xfrm>
            <a:off x="0" y="0"/>
            <a:ext cx="12192000" cy="6858000"/>
          </a:xfrm>
          <a:prstGeom prst="rect">
            <a:avLst/>
          </a:prstGeom>
        </p:spPr>
      </p:pic>
      <p:sp>
        <p:nvSpPr>
          <p:cNvPr id="2" name="Title 1">
            <a:extLst>
              <a:ext uri="{FF2B5EF4-FFF2-40B4-BE49-F238E27FC236}">
                <a16:creationId xmlns:a16="http://schemas.microsoft.com/office/drawing/2014/main" id="{CFA47ED8-0084-9E76-DAC8-8CBD2865B2FF}"/>
              </a:ext>
            </a:extLst>
          </p:cNvPr>
          <p:cNvSpPr>
            <a:spLocks noGrp="1"/>
          </p:cNvSpPr>
          <p:nvPr>
            <p:ph type="title" hasCustomPrompt="1"/>
          </p:nvPr>
        </p:nvSpPr>
        <p:spPr>
          <a:xfrm>
            <a:off x="525251" y="2519662"/>
            <a:ext cx="5808498" cy="2357634"/>
          </a:xfrm>
        </p:spPr>
        <p:txBody>
          <a:bodyPr anchor="b">
            <a:normAutofit/>
          </a:bodyPr>
          <a:lstStyle>
            <a:lvl1pPr>
              <a:defRPr sz="4000">
                <a:solidFill>
                  <a:schemeClr val="bg1"/>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3536C8E4-1981-9838-1ACF-48340DF92806}"/>
              </a:ext>
            </a:extLst>
          </p:cNvPr>
          <p:cNvSpPr>
            <a:spLocks noGrp="1"/>
          </p:cNvSpPr>
          <p:nvPr>
            <p:ph type="body" idx="1" hasCustomPrompt="1"/>
          </p:nvPr>
        </p:nvSpPr>
        <p:spPr>
          <a:xfrm>
            <a:off x="525251" y="4877296"/>
            <a:ext cx="5808498" cy="1239824"/>
          </a:xfrm>
        </p:spPr>
        <p:txBody>
          <a:bodyPr>
            <a:normAutofit/>
          </a:bodyPr>
          <a:lstStyle>
            <a:lvl1pPr marL="0" indent="0">
              <a:buNone/>
              <a:defRPr sz="1800">
                <a:solidFill>
                  <a:schemeClr val="bg1"/>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Tree>
    <p:extLst>
      <p:ext uri="{BB962C8B-B14F-4D97-AF65-F5344CB8AC3E}">
        <p14:creationId xmlns:p14="http://schemas.microsoft.com/office/powerpoint/2010/main" val="11544692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5_Title Slide">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EF19B3A0-E5CA-0CB4-45BE-47D101AE9B74}"/>
              </a:ext>
            </a:extLst>
          </p:cNvPr>
          <p:cNvPicPr>
            <a:picLocks noChangeAspect="1"/>
          </p:cNvPicPr>
          <p:nvPr userDrawn="1"/>
        </p:nvPicPr>
        <p:blipFill>
          <a:blip r:embed="rId2"/>
          <a:srcRect/>
          <a:stretch/>
        </p:blipFill>
        <p:spPr>
          <a:xfrm>
            <a:off x="0" y="0"/>
            <a:ext cx="12192000" cy="6858000"/>
          </a:xfrm>
          <a:prstGeom prst="rect">
            <a:avLst/>
          </a:prstGeom>
        </p:spPr>
      </p:pic>
      <p:pic>
        <p:nvPicPr>
          <p:cNvPr id="9" name="Picture 8">
            <a:extLst>
              <a:ext uri="{FF2B5EF4-FFF2-40B4-BE49-F238E27FC236}">
                <a16:creationId xmlns:a16="http://schemas.microsoft.com/office/drawing/2014/main" id="{D10DA90A-A93B-F19E-7ABC-1B2B894F4724}"/>
              </a:ext>
            </a:extLst>
          </p:cNvPr>
          <p:cNvPicPr>
            <a:picLocks noChangeAspect="1"/>
          </p:cNvPicPr>
          <p:nvPr userDrawn="1"/>
        </p:nvPicPr>
        <p:blipFill>
          <a:blip r:embed="rId3"/>
          <a:stretch>
            <a:fillRect/>
          </a:stretch>
        </p:blipFill>
        <p:spPr>
          <a:xfrm>
            <a:off x="685802" y="657672"/>
            <a:ext cx="1590636" cy="224500"/>
          </a:xfrm>
          <a:prstGeom prst="rect">
            <a:avLst/>
          </a:prstGeom>
        </p:spPr>
      </p:pic>
      <p:sp>
        <p:nvSpPr>
          <p:cNvPr id="2" name="Title 1">
            <a:extLst>
              <a:ext uri="{FF2B5EF4-FFF2-40B4-BE49-F238E27FC236}">
                <a16:creationId xmlns:a16="http://schemas.microsoft.com/office/drawing/2014/main" id="{CFA47ED8-0084-9E76-DAC8-8CBD2865B2FF}"/>
              </a:ext>
            </a:extLst>
          </p:cNvPr>
          <p:cNvSpPr>
            <a:spLocks noGrp="1"/>
          </p:cNvSpPr>
          <p:nvPr>
            <p:ph type="title" hasCustomPrompt="1"/>
          </p:nvPr>
        </p:nvSpPr>
        <p:spPr>
          <a:xfrm>
            <a:off x="5538952" y="2519662"/>
            <a:ext cx="5808498" cy="2357634"/>
          </a:xfrm>
        </p:spPr>
        <p:txBody>
          <a:bodyPr anchor="b">
            <a:normAutofit/>
          </a:bodyPr>
          <a:lstStyle>
            <a:lvl1pPr>
              <a:defRPr sz="4000">
                <a:solidFill>
                  <a:schemeClr val="bg1"/>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3536C8E4-1981-9838-1ACF-48340DF92806}"/>
              </a:ext>
            </a:extLst>
          </p:cNvPr>
          <p:cNvSpPr>
            <a:spLocks noGrp="1"/>
          </p:cNvSpPr>
          <p:nvPr>
            <p:ph type="body" idx="1" hasCustomPrompt="1"/>
          </p:nvPr>
        </p:nvSpPr>
        <p:spPr>
          <a:xfrm>
            <a:off x="5538952" y="4877296"/>
            <a:ext cx="5808498" cy="1239824"/>
          </a:xfrm>
        </p:spPr>
        <p:txBody>
          <a:bodyPr>
            <a:normAutofit/>
          </a:bodyPr>
          <a:lstStyle>
            <a:lvl1pPr marL="0" indent="0">
              <a:buNone/>
              <a:defRPr sz="1800">
                <a:solidFill>
                  <a:schemeClr val="bg1"/>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Tree>
    <p:extLst>
      <p:ext uri="{BB962C8B-B14F-4D97-AF65-F5344CB8AC3E}">
        <p14:creationId xmlns:p14="http://schemas.microsoft.com/office/powerpoint/2010/main" val="31258161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4_Title Slide">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EF19B3A0-E5CA-0CB4-45BE-47D101AE9B74}"/>
              </a:ext>
            </a:extLst>
          </p:cNvPr>
          <p:cNvPicPr>
            <a:picLocks noChangeAspect="1"/>
          </p:cNvPicPr>
          <p:nvPr userDrawn="1"/>
        </p:nvPicPr>
        <p:blipFill>
          <a:blip r:embed="rId2"/>
          <a:srcRect/>
          <a:stretch/>
        </p:blipFill>
        <p:spPr>
          <a:xfrm>
            <a:off x="0" y="0"/>
            <a:ext cx="12192000" cy="6858000"/>
          </a:xfrm>
          <a:prstGeom prst="rect">
            <a:avLst/>
          </a:prstGeom>
        </p:spPr>
      </p:pic>
      <p:pic>
        <p:nvPicPr>
          <p:cNvPr id="9" name="Picture 8">
            <a:extLst>
              <a:ext uri="{FF2B5EF4-FFF2-40B4-BE49-F238E27FC236}">
                <a16:creationId xmlns:a16="http://schemas.microsoft.com/office/drawing/2014/main" id="{D10DA90A-A93B-F19E-7ABC-1B2B894F4724}"/>
              </a:ext>
            </a:extLst>
          </p:cNvPr>
          <p:cNvPicPr>
            <a:picLocks noChangeAspect="1"/>
          </p:cNvPicPr>
          <p:nvPr userDrawn="1"/>
        </p:nvPicPr>
        <p:blipFill>
          <a:blip r:embed="rId3"/>
          <a:stretch>
            <a:fillRect/>
          </a:stretch>
        </p:blipFill>
        <p:spPr>
          <a:xfrm>
            <a:off x="685802" y="657672"/>
            <a:ext cx="1590636" cy="224500"/>
          </a:xfrm>
          <a:prstGeom prst="rect">
            <a:avLst/>
          </a:prstGeom>
        </p:spPr>
      </p:pic>
      <p:sp>
        <p:nvSpPr>
          <p:cNvPr id="2" name="Title 1">
            <a:extLst>
              <a:ext uri="{FF2B5EF4-FFF2-40B4-BE49-F238E27FC236}">
                <a16:creationId xmlns:a16="http://schemas.microsoft.com/office/drawing/2014/main" id="{CFA47ED8-0084-9E76-DAC8-8CBD2865B2FF}"/>
              </a:ext>
            </a:extLst>
          </p:cNvPr>
          <p:cNvSpPr>
            <a:spLocks noGrp="1"/>
          </p:cNvSpPr>
          <p:nvPr>
            <p:ph type="title" hasCustomPrompt="1"/>
          </p:nvPr>
        </p:nvSpPr>
        <p:spPr>
          <a:xfrm>
            <a:off x="5538952" y="2519662"/>
            <a:ext cx="5808498" cy="2357634"/>
          </a:xfrm>
        </p:spPr>
        <p:txBody>
          <a:bodyPr anchor="b">
            <a:normAutofit/>
          </a:bodyPr>
          <a:lstStyle>
            <a:lvl1pPr>
              <a:defRPr sz="4000">
                <a:solidFill>
                  <a:schemeClr val="bg1"/>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3536C8E4-1981-9838-1ACF-48340DF92806}"/>
              </a:ext>
            </a:extLst>
          </p:cNvPr>
          <p:cNvSpPr>
            <a:spLocks noGrp="1"/>
          </p:cNvSpPr>
          <p:nvPr>
            <p:ph type="body" idx="1" hasCustomPrompt="1"/>
          </p:nvPr>
        </p:nvSpPr>
        <p:spPr>
          <a:xfrm>
            <a:off x="5538952" y="4877296"/>
            <a:ext cx="5808498" cy="1239824"/>
          </a:xfrm>
        </p:spPr>
        <p:txBody>
          <a:bodyPr>
            <a:normAutofit/>
          </a:bodyPr>
          <a:lstStyle>
            <a:lvl1pPr marL="0" indent="0">
              <a:buNone/>
              <a:defRPr sz="1800">
                <a:solidFill>
                  <a:schemeClr val="bg1"/>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Tree>
    <p:extLst>
      <p:ext uri="{BB962C8B-B14F-4D97-AF65-F5344CB8AC3E}">
        <p14:creationId xmlns:p14="http://schemas.microsoft.com/office/powerpoint/2010/main" val="4270141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7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47ED8-0084-9E76-DAC8-8CBD2865B2FF}"/>
              </a:ext>
            </a:extLst>
          </p:cNvPr>
          <p:cNvSpPr>
            <a:spLocks noGrp="1"/>
          </p:cNvSpPr>
          <p:nvPr>
            <p:ph type="title" hasCustomPrompt="1"/>
          </p:nvPr>
        </p:nvSpPr>
        <p:spPr>
          <a:xfrm>
            <a:off x="685802" y="634999"/>
            <a:ext cx="5808498" cy="1676897"/>
          </a:xfrm>
        </p:spPr>
        <p:txBody>
          <a:bodyPr anchor="b">
            <a:normAutofit/>
          </a:bodyPr>
          <a:lstStyle>
            <a:lvl1pPr>
              <a:defRPr sz="4000">
                <a:solidFill>
                  <a:schemeClr val="tx1"/>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3536C8E4-1981-9838-1ACF-48340DF92806}"/>
              </a:ext>
            </a:extLst>
          </p:cNvPr>
          <p:cNvSpPr>
            <a:spLocks noGrp="1"/>
          </p:cNvSpPr>
          <p:nvPr>
            <p:ph type="body" idx="1" hasCustomPrompt="1"/>
          </p:nvPr>
        </p:nvSpPr>
        <p:spPr>
          <a:xfrm>
            <a:off x="685802" y="2311897"/>
            <a:ext cx="5808498" cy="1239824"/>
          </a:xfrm>
        </p:spPr>
        <p:txBody>
          <a:bodyPr>
            <a:normAutofit/>
          </a:bodyPr>
          <a:lstStyle>
            <a:lvl1pPr marL="0" indent="0">
              <a:buNone/>
              <a:defRPr sz="1800">
                <a:solidFill>
                  <a:schemeClr val="tx1"/>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Tree>
    <p:extLst>
      <p:ext uri="{BB962C8B-B14F-4D97-AF65-F5344CB8AC3E}">
        <p14:creationId xmlns:p14="http://schemas.microsoft.com/office/powerpoint/2010/main" val="1299416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Picture with Caption">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E077028A-D3DD-2FF0-D581-53524614ECB5}"/>
              </a:ext>
            </a:extLst>
          </p:cNvPr>
          <p:cNvPicPr>
            <a:picLocks noChangeAspect="1"/>
          </p:cNvPicPr>
          <p:nvPr userDrawn="1"/>
        </p:nvPicPr>
        <p:blipFill>
          <a:blip r:embed="rId2"/>
          <a:srcRect l="12356" r="33636"/>
          <a:stretch/>
        </p:blipFill>
        <p:spPr>
          <a:xfrm>
            <a:off x="6096000" y="0"/>
            <a:ext cx="6126480" cy="6359525"/>
          </a:xfrm>
          <a:prstGeom prst="rect">
            <a:avLst/>
          </a:prstGeom>
        </p:spPr>
      </p:pic>
      <p:sp>
        <p:nvSpPr>
          <p:cNvPr id="2" name="Title 1">
            <a:extLst>
              <a:ext uri="{FF2B5EF4-FFF2-40B4-BE49-F238E27FC236}">
                <a16:creationId xmlns:a16="http://schemas.microsoft.com/office/drawing/2014/main" id="{9176663D-F322-BC7A-7D85-283124185461}"/>
              </a:ext>
            </a:extLst>
          </p:cNvPr>
          <p:cNvSpPr>
            <a:spLocks noGrp="1"/>
          </p:cNvSpPr>
          <p:nvPr>
            <p:ph type="title" hasCustomPrompt="1"/>
          </p:nvPr>
        </p:nvSpPr>
        <p:spPr>
          <a:xfrm>
            <a:off x="698500" y="279400"/>
            <a:ext cx="4813300" cy="1358900"/>
          </a:xfrm>
        </p:spPr>
        <p:txBody>
          <a:bodyPr anchor="b"/>
          <a:lstStyle>
            <a:lvl1pPr>
              <a:defRPr sz="3200"/>
            </a:lvl1pPr>
          </a:lstStyle>
          <a:p>
            <a:r>
              <a:rPr lang="en-US" dirty="0"/>
              <a:t>CLICK TO EDIT MASTER TITLE STYLE</a:t>
            </a:r>
          </a:p>
        </p:txBody>
      </p:sp>
      <p:sp>
        <p:nvSpPr>
          <p:cNvPr id="4" name="Text Placeholder 3">
            <a:extLst>
              <a:ext uri="{FF2B5EF4-FFF2-40B4-BE49-F238E27FC236}">
                <a16:creationId xmlns:a16="http://schemas.microsoft.com/office/drawing/2014/main" id="{4966A16F-00B3-CF46-CABC-ED6CC8B62381}"/>
              </a:ext>
            </a:extLst>
          </p:cNvPr>
          <p:cNvSpPr>
            <a:spLocks noGrp="1"/>
          </p:cNvSpPr>
          <p:nvPr>
            <p:ph type="body" sz="half" idx="2"/>
          </p:nvPr>
        </p:nvSpPr>
        <p:spPr>
          <a:xfrm>
            <a:off x="698500" y="1765300"/>
            <a:ext cx="4813300" cy="43688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16" name="Date Placeholder 15">
            <a:extLst>
              <a:ext uri="{FF2B5EF4-FFF2-40B4-BE49-F238E27FC236}">
                <a16:creationId xmlns:a16="http://schemas.microsoft.com/office/drawing/2014/main" id="{8522FD1A-0938-F922-B47A-68FA3F03AFF4}"/>
              </a:ext>
            </a:extLst>
          </p:cNvPr>
          <p:cNvSpPr>
            <a:spLocks noGrp="1"/>
          </p:cNvSpPr>
          <p:nvPr>
            <p:ph type="dt" sz="half" idx="10"/>
          </p:nvPr>
        </p:nvSpPr>
        <p:spPr/>
        <p:txBody>
          <a:bodyPr/>
          <a:lstStyle/>
          <a:p>
            <a:fld id="{816930C3-5719-CA46-9B86-707F8ABA7514}" type="datetime1">
              <a:rPr lang="en-US" smtClean="0"/>
              <a:t>3/19/26</a:t>
            </a:fld>
            <a:endParaRPr lang="en-US" dirty="0"/>
          </a:p>
        </p:txBody>
      </p:sp>
      <p:sp>
        <p:nvSpPr>
          <p:cNvPr id="17" name="Footer Placeholder 16">
            <a:extLst>
              <a:ext uri="{FF2B5EF4-FFF2-40B4-BE49-F238E27FC236}">
                <a16:creationId xmlns:a16="http://schemas.microsoft.com/office/drawing/2014/main" id="{1256232B-7728-A324-197E-71B07AA9B889}"/>
              </a:ext>
            </a:extLst>
          </p:cNvPr>
          <p:cNvSpPr>
            <a:spLocks noGrp="1"/>
          </p:cNvSpPr>
          <p:nvPr>
            <p:ph type="ftr" sz="quarter" idx="11"/>
          </p:nvPr>
        </p:nvSpPr>
        <p:spPr/>
        <p:txBody>
          <a:bodyPr/>
          <a:lstStyle/>
          <a:p>
            <a:r>
              <a:rPr lang="en-US"/>
              <a:t>LIFEWAVE PRESENTATION NAME</a:t>
            </a:r>
            <a:endParaRPr lang="en-US" dirty="0"/>
          </a:p>
        </p:txBody>
      </p:sp>
      <p:sp>
        <p:nvSpPr>
          <p:cNvPr id="18" name="Slide Number Placeholder 17">
            <a:extLst>
              <a:ext uri="{FF2B5EF4-FFF2-40B4-BE49-F238E27FC236}">
                <a16:creationId xmlns:a16="http://schemas.microsoft.com/office/drawing/2014/main" id="{1624411B-E1D5-7524-9708-C00079E88C7D}"/>
              </a:ext>
            </a:extLst>
          </p:cNvPr>
          <p:cNvSpPr>
            <a:spLocks noGrp="1"/>
          </p:cNvSpPr>
          <p:nvPr>
            <p:ph type="sldNum" sz="quarter" idx="12"/>
          </p:nvPr>
        </p:nvSpPr>
        <p:spPr>
          <a:xfrm>
            <a:off x="11002137" y="6439657"/>
            <a:ext cx="447674" cy="304043"/>
          </a:xfrm>
          <a:prstGeom prst="rect">
            <a:avLst/>
          </a:prstGeom>
        </p:spPr>
        <p:txBody>
          <a:bodyPr vert="horz" lIns="91440" tIns="45720" rIns="91440" bIns="45720" rtlCol="0" anchor="ctr"/>
          <a:lstStyle>
            <a:defPPr>
              <a:defRPr lang="en-US"/>
            </a:defPPr>
            <a:lvl1pPr marL="0" algn="r" defTabSz="914400" rtl="0" eaLnBrk="1" latinLnBrk="0" hangingPunct="1">
              <a:defRPr sz="800" b="0" i="0" kern="1200">
                <a:solidFill>
                  <a:schemeClr val="tx1"/>
                </a:solidFill>
                <a:latin typeface="CoFo Sans VF Light" panose="020B0503030202060203"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  </a:t>
            </a:r>
            <a:fld id="{A9D9FFBE-4A9D-6749-8A11-4DC937CB523D}" type="slidenum">
              <a:rPr lang="en-US" smtClean="0"/>
              <a:pPr/>
              <a:t>‹#›</a:t>
            </a:fld>
            <a:endParaRPr lang="en-US" dirty="0"/>
          </a:p>
        </p:txBody>
      </p:sp>
      <p:sp>
        <p:nvSpPr>
          <p:cNvPr id="3" name="Rectangle 2">
            <a:extLst>
              <a:ext uri="{FF2B5EF4-FFF2-40B4-BE49-F238E27FC236}">
                <a16:creationId xmlns:a16="http://schemas.microsoft.com/office/drawing/2014/main" id="{3CF400F4-62A6-A3D6-1590-9179D8BF3345}"/>
              </a:ext>
            </a:extLst>
          </p:cNvPr>
          <p:cNvSpPr/>
          <p:nvPr userDrawn="1"/>
        </p:nvSpPr>
        <p:spPr>
          <a:xfrm rot="16200000">
            <a:off x="4292072" y="1727727"/>
            <a:ext cx="6359525" cy="2904067"/>
          </a:xfrm>
          <a:prstGeom prst="rect">
            <a:avLst/>
          </a:prstGeom>
          <a:gradFill flip="none" rotWithShape="1">
            <a:gsLst>
              <a:gs pos="24000">
                <a:srgbClr val="F2FAFD"/>
              </a:gs>
              <a:gs pos="0">
                <a:schemeClr val="bg1"/>
              </a:gs>
              <a:gs pos="99000">
                <a:schemeClr val="bg1">
                  <a:alpha val="0"/>
                </a:schemeClr>
              </a:gs>
            </a:gsLst>
            <a:lin ang="54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n>
                <a:solidFill>
                  <a:sysClr val="windowText" lastClr="000000"/>
                </a:solidFill>
              </a:ln>
            </a:endParaRPr>
          </a:p>
        </p:txBody>
      </p:sp>
      <p:cxnSp>
        <p:nvCxnSpPr>
          <p:cNvPr id="5" name="Straight Connector 4">
            <a:extLst>
              <a:ext uri="{FF2B5EF4-FFF2-40B4-BE49-F238E27FC236}">
                <a16:creationId xmlns:a16="http://schemas.microsoft.com/office/drawing/2014/main" id="{8D2620D2-CEF9-9804-DF31-BA2946816883}"/>
              </a:ext>
            </a:extLst>
          </p:cNvPr>
          <p:cNvCxnSpPr>
            <a:cxnSpLocks/>
          </p:cNvCxnSpPr>
          <p:nvPr userDrawn="1"/>
        </p:nvCxnSpPr>
        <p:spPr>
          <a:xfrm>
            <a:off x="0" y="6356350"/>
            <a:ext cx="12192000" cy="0"/>
          </a:xfrm>
          <a:prstGeom prst="line">
            <a:avLst/>
          </a:prstGeom>
          <a:ln w="6350"/>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5012971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8_Picture with Caption">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E077028A-D3DD-2FF0-D581-53524614ECB5}"/>
              </a:ext>
            </a:extLst>
          </p:cNvPr>
          <p:cNvPicPr>
            <a:picLocks noChangeAspect="1"/>
          </p:cNvPicPr>
          <p:nvPr userDrawn="1"/>
        </p:nvPicPr>
        <p:blipFill>
          <a:blip r:embed="rId2"/>
          <a:srcRect l="10806" t="24684" r="45085" b="6635"/>
          <a:stretch>
            <a:fillRect/>
          </a:stretch>
        </p:blipFill>
        <p:spPr>
          <a:xfrm>
            <a:off x="6096000" y="0"/>
            <a:ext cx="6126480" cy="6359525"/>
          </a:xfrm>
          <a:prstGeom prst="rect">
            <a:avLst/>
          </a:prstGeom>
        </p:spPr>
      </p:pic>
      <p:sp>
        <p:nvSpPr>
          <p:cNvPr id="2" name="Title 1">
            <a:extLst>
              <a:ext uri="{FF2B5EF4-FFF2-40B4-BE49-F238E27FC236}">
                <a16:creationId xmlns:a16="http://schemas.microsoft.com/office/drawing/2014/main" id="{9176663D-F322-BC7A-7D85-283124185461}"/>
              </a:ext>
            </a:extLst>
          </p:cNvPr>
          <p:cNvSpPr>
            <a:spLocks noGrp="1"/>
          </p:cNvSpPr>
          <p:nvPr>
            <p:ph type="title" hasCustomPrompt="1"/>
          </p:nvPr>
        </p:nvSpPr>
        <p:spPr>
          <a:xfrm>
            <a:off x="698500" y="279400"/>
            <a:ext cx="4813300" cy="1358900"/>
          </a:xfrm>
        </p:spPr>
        <p:txBody>
          <a:bodyPr anchor="b"/>
          <a:lstStyle>
            <a:lvl1pPr>
              <a:defRPr sz="3200"/>
            </a:lvl1pPr>
          </a:lstStyle>
          <a:p>
            <a:r>
              <a:rPr lang="en-US" dirty="0"/>
              <a:t>CLICK TO EDIT MASTER TITLE STYLE</a:t>
            </a:r>
          </a:p>
        </p:txBody>
      </p:sp>
      <p:sp>
        <p:nvSpPr>
          <p:cNvPr id="4" name="Text Placeholder 3">
            <a:extLst>
              <a:ext uri="{FF2B5EF4-FFF2-40B4-BE49-F238E27FC236}">
                <a16:creationId xmlns:a16="http://schemas.microsoft.com/office/drawing/2014/main" id="{4966A16F-00B3-CF46-CABC-ED6CC8B62381}"/>
              </a:ext>
            </a:extLst>
          </p:cNvPr>
          <p:cNvSpPr>
            <a:spLocks noGrp="1"/>
          </p:cNvSpPr>
          <p:nvPr>
            <p:ph type="body" sz="half" idx="2"/>
          </p:nvPr>
        </p:nvSpPr>
        <p:spPr>
          <a:xfrm>
            <a:off x="698500" y="1765300"/>
            <a:ext cx="4813300" cy="43688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16" name="Date Placeholder 15">
            <a:extLst>
              <a:ext uri="{FF2B5EF4-FFF2-40B4-BE49-F238E27FC236}">
                <a16:creationId xmlns:a16="http://schemas.microsoft.com/office/drawing/2014/main" id="{8522FD1A-0938-F922-B47A-68FA3F03AFF4}"/>
              </a:ext>
            </a:extLst>
          </p:cNvPr>
          <p:cNvSpPr>
            <a:spLocks noGrp="1"/>
          </p:cNvSpPr>
          <p:nvPr>
            <p:ph type="dt" sz="half" idx="10"/>
          </p:nvPr>
        </p:nvSpPr>
        <p:spPr/>
        <p:txBody>
          <a:bodyPr/>
          <a:lstStyle/>
          <a:p>
            <a:fld id="{816930C3-5719-CA46-9B86-707F8ABA7514}" type="datetime1">
              <a:rPr lang="en-US" smtClean="0"/>
              <a:t>3/19/26</a:t>
            </a:fld>
            <a:endParaRPr lang="en-US" dirty="0"/>
          </a:p>
        </p:txBody>
      </p:sp>
      <p:sp>
        <p:nvSpPr>
          <p:cNvPr id="17" name="Footer Placeholder 16">
            <a:extLst>
              <a:ext uri="{FF2B5EF4-FFF2-40B4-BE49-F238E27FC236}">
                <a16:creationId xmlns:a16="http://schemas.microsoft.com/office/drawing/2014/main" id="{1256232B-7728-A324-197E-71B07AA9B889}"/>
              </a:ext>
            </a:extLst>
          </p:cNvPr>
          <p:cNvSpPr>
            <a:spLocks noGrp="1"/>
          </p:cNvSpPr>
          <p:nvPr>
            <p:ph type="ftr" sz="quarter" idx="11"/>
          </p:nvPr>
        </p:nvSpPr>
        <p:spPr/>
        <p:txBody>
          <a:bodyPr/>
          <a:lstStyle/>
          <a:p>
            <a:r>
              <a:rPr lang="en-US"/>
              <a:t>LIFEWAVE PRESENTATION NAME</a:t>
            </a:r>
            <a:endParaRPr lang="en-US" dirty="0"/>
          </a:p>
        </p:txBody>
      </p:sp>
      <p:sp>
        <p:nvSpPr>
          <p:cNvPr id="18" name="Slide Number Placeholder 17">
            <a:extLst>
              <a:ext uri="{FF2B5EF4-FFF2-40B4-BE49-F238E27FC236}">
                <a16:creationId xmlns:a16="http://schemas.microsoft.com/office/drawing/2014/main" id="{1624411B-E1D5-7524-9708-C00079E88C7D}"/>
              </a:ext>
            </a:extLst>
          </p:cNvPr>
          <p:cNvSpPr>
            <a:spLocks noGrp="1"/>
          </p:cNvSpPr>
          <p:nvPr>
            <p:ph type="sldNum" sz="quarter" idx="12"/>
          </p:nvPr>
        </p:nvSpPr>
        <p:spPr>
          <a:xfrm>
            <a:off x="11002137" y="6439657"/>
            <a:ext cx="447674" cy="304043"/>
          </a:xfrm>
          <a:prstGeom prst="rect">
            <a:avLst/>
          </a:prstGeom>
        </p:spPr>
        <p:txBody>
          <a:bodyPr vert="horz" lIns="91440" tIns="45720" rIns="91440" bIns="45720" rtlCol="0" anchor="ctr"/>
          <a:lstStyle>
            <a:defPPr>
              <a:defRPr lang="en-US"/>
            </a:defPPr>
            <a:lvl1pPr marL="0" algn="r" defTabSz="914400" rtl="0" eaLnBrk="1" latinLnBrk="0" hangingPunct="1">
              <a:defRPr sz="800" b="0" i="0" kern="1200">
                <a:solidFill>
                  <a:schemeClr val="tx1"/>
                </a:solidFill>
                <a:latin typeface="CoFo Sans VF Light" panose="020B0503030202060203"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  </a:t>
            </a:r>
            <a:fld id="{A9D9FFBE-4A9D-6749-8A11-4DC937CB523D}" type="slidenum">
              <a:rPr lang="en-US" smtClean="0"/>
              <a:pPr/>
              <a:t>‹#›</a:t>
            </a:fld>
            <a:endParaRPr lang="en-US" dirty="0"/>
          </a:p>
        </p:txBody>
      </p:sp>
      <p:sp>
        <p:nvSpPr>
          <p:cNvPr id="3" name="Rectangle 2">
            <a:extLst>
              <a:ext uri="{FF2B5EF4-FFF2-40B4-BE49-F238E27FC236}">
                <a16:creationId xmlns:a16="http://schemas.microsoft.com/office/drawing/2014/main" id="{3CF400F4-62A6-A3D6-1590-9179D8BF3345}"/>
              </a:ext>
            </a:extLst>
          </p:cNvPr>
          <p:cNvSpPr/>
          <p:nvPr userDrawn="1"/>
        </p:nvSpPr>
        <p:spPr>
          <a:xfrm rot="16200000">
            <a:off x="3663919" y="1727727"/>
            <a:ext cx="6359525" cy="2904067"/>
          </a:xfrm>
          <a:prstGeom prst="rect">
            <a:avLst/>
          </a:prstGeom>
          <a:gradFill flip="none" rotWithShape="1">
            <a:gsLst>
              <a:gs pos="24000">
                <a:srgbClr val="F2FAFD"/>
              </a:gs>
              <a:gs pos="0">
                <a:schemeClr val="bg1"/>
              </a:gs>
              <a:gs pos="99000">
                <a:schemeClr val="bg1">
                  <a:alpha val="0"/>
                </a:schemeClr>
              </a:gs>
            </a:gsLst>
            <a:lin ang="54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n>
                <a:solidFill>
                  <a:sysClr val="windowText" lastClr="000000"/>
                </a:solidFill>
              </a:ln>
            </a:endParaRPr>
          </a:p>
        </p:txBody>
      </p:sp>
      <p:cxnSp>
        <p:nvCxnSpPr>
          <p:cNvPr id="5" name="Straight Connector 4">
            <a:extLst>
              <a:ext uri="{FF2B5EF4-FFF2-40B4-BE49-F238E27FC236}">
                <a16:creationId xmlns:a16="http://schemas.microsoft.com/office/drawing/2014/main" id="{8D2620D2-CEF9-9804-DF31-BA2946816883}"/>
              </a:ext>
            </a:extLst>
          </p:cNvPr>
          <p:cNvCxnSpPr>
            <a:cxnSpLocks/>
          </p:cNvCxnSpPr>
          <p:nvPr userDrawn="1"/>
        </p:nvCxnSpPr>
        <p:spPr>
          <a:xfrm>
            <a:off x="0" y="6356350"/>
            <a:ext cx="12192000" cy="0"/>
          </a:xfrm>
          <a:prstGeom prst="line">
            <a:avLst/>
          </a:prstGeom>
          <a:ln w="6350"/>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30430708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2_Picture with Caption">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E077028A-D3DD-2FF0-D581-53524614ECB5}"/>
              </a:ext>
            </a:extLst>
          </p:cNvPr>
          <p:cNvPicPr>
            <a:picLocks noChangeAspect="1"/>
          </p:cNvPicPr>
          <p:nvPr userDrawn="1"/>
        </p:nvPicPr>
        <p:blipFill>
          <a:blip r:embed="rId2"/>
          <a:srcRect l="8548" t="2359" r="44540" b="8990"/>
          <a:stretch/>
        </p:blipFill>
        <p:spPr>
          <a:xfrm>
            <a:off x="6189133" y="-5576"/>
            <a:ext cx="6002867" cy="6359525"/>
          </a:xfrm>
          <a:prstGeom prst="rect">
            <a:avLst/>
          </a:prstGeom>
        </p:spPr>
      </p:pic>
      <p:sp>
        <p:nvSpPr>
          <p:cNvPr id="3" name="Rectangle 2">
            <a:extLst>
              <a:ext uri="{FF2B5EF4-FFF2-40B4-BE49-F238E27FC236}">
                <a16:creationId xmlns:a16="http://schemas.microsoft.com/office/drawing/2014/main" id="{D825F448-1DF3-5764-8AF9-DF854DBB1E39}"/>
              </a:ext>
            </a:extLst>
          </p:cNvPr>
          <p:cNvSpPr/>
          <p:nvPr userDrawn="1"/>
        </p:nvSpPr>
        <p:spPr>
          <a:xfrm rot="16200000">
            <a:off x="4292072" y="1722151"/>
            <a:ext cx="6359525" cy="2904067"/>
          </a:xfrm>
          <a:prstGeom prst="rect">
            <a:avLst/>
          </a:prstGeom>
          <a:gradFill flip="none" rotWithShape="1">
            <a:gsLst>
              <a:gs pos="24000">
                <a:srgbClr val="F2FAFD"/>
              </a:gs>
              <a:gs pos="0">
                <a:schemeClr val="bg1"/>
              </a:gs>
              <a:gs pos="99000">
                <a:schemeClr val="bg1">
                  <a:alpha val="0"/>
                </a:schemeClr>
              </a:gs>
            </a:gsLst>
            <a:lin ang="54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n>
                <a:solidFill>
                  <a:sysClr val="windowText" lastClr="000000"/>
                </a:solidFill>
              </a:ln>
            </a:endParaRPr>
          </a:p>
        </p:txBody>
      </p:sp>
      <p:sp>
        <p:nvSpPr>
          <p:cNvPr id="2" name="Title 1">
            <a:extLst>
              <a:ext uri="{FF2B5EF4-FFF2-40B4-BE49-F238E27FC236}">
                <a16:creationId xmlns:a16="http://schemas.microsoft.com/office/drawing/2014/main" id="{9176663D-F322-BC7A-7D85-283124185461}"/>
              </a:ext>
            </a:extLst>
          </p:cNvPr>
          <p:cNvSpPr>
            <a:spLocks noGrp="1"/>
          </p:cNvSpPr>
          <p:nvPr>
            <p:ph type="title" hasCustomPrompt="1"/>
          </p:nvPr>
        </p:nvSpPr>
        <p:spPr>
          <a:xfrm>
            <a:off x="698500" y="279400"/>
            <a:ext cx="4813300" cy="1358900"/>
          </a:xfrm>
        </p:spPr>
        <p:txBody>
          <a:bodyPr anchor="b"/>
          <a:lstStyle>
            <a:lvl1pPr>
              <a:defRPr sz="3200"/>
            </a:lvl1pPr>
          </a:lstStyle>
          <a:p>
            <a:r>
              <a:rPr lang="en-US" dirty="0"/>
              <a:t>CLICK TO EDIT MASTER TITLE STYLE</a:t>
            </a:r>
          </a:p>
        </p:txBody>
      </p:sp>
      <p:sp>
        <p:nvSpPr>
          <p:cNvPr id="4" name="Text Placeholder 3">
            <a:extLst>
              <a:ext uri="{FF2B5EF4-FFF2-40B4-BE49-F238E27FC236}">
                <a16:creationId xmlns:a16="http://schemas.microsoft.com/office/drawing/2014/main" id="{4966A16F-00B3-CF46-CABC-ED6CC8B62381}"/>
              </a:ext>
            </a:extLst>
          </p:cNvPr>
          <p:cNvSpPr>
            <a:spLocks noGrp="1"/>
          </p:cNvSpPr>
          <p:nvPr>
            <p:ph type="body" sz="half" idx="2"/>
          </p:nvPr>
        </p:nvSpPr>
        <p:spPr>
          <a:xfrm>
            <a:off x="698500" y="1765300"/>
            <a:ext cx="4813300" cy="43688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16" name="Date Placeholder 15">
            <a:extLst>
              <a:ext uri="{FF2B5EF4-FFF2-40B4-BE49-F238E27FC236}">
                <a16:creationId xmlns:a16="http://schemas.microsoft.com/office/drawing/2014/main" id="{8522FD1A-0938-F922-B47A-68FA3F03AFF4}"/>
              </a:ext>
            </a:extLst>
          </p:cNvPr>
          <p:cNvSpPr>
            <a:spLocks noGrp="1"/>
          </p:cNvSpPr>
          <p:nvPr>
            <p:ph type="dt" sz="half" idx="10"/>
          </p:nvPr>
        </p:nvSpPr>
        <p:spPr/>
        <p:txBody>
          <a:bodyPr/>
          <a:lstStyle/>
          <a:p>
            <a:fld id="{816930C3-5719-CA46-9B86-707F8ABA7514}" type="datetime1">
              <a:rPr lang="en-US" smtClean="0"/>
              <a:t>3/19/26</a:t>
            </a:fld>
            <a:endParaRPr lang="en-US" dirty="0"/>
          </a:p>
        </p:txBody>
      </p:sp>
      <p:sp>
        <p:nvSpPr>
          <p:cNvPr id="17" name="Footer Placeholder 16">
            <a:extLst>
              <a:ext uri="{FF2B5EF4-FFF2-40B4-BE49-F238E27FC236}">
                <a16:creationId xmlns:a16="http://schemas.microsoft.com/office/drawing/2014/main" id="{1256232B-7728-A324-197E-71B07AA9B889}"/>
              </a:ext>
            </a:extLst>
          </p:cNvPr>
          <p:cNvSpPr>
            <a:spLocks noGrp="1"/>
          </p:cNvSpPr>
          <p:nvPr>
            <p:ph type="ftr" sz="quarter" idx="11"/>
          </p:nvPr>
        </p:nvSpPr>
        <p:spPr/>
        <p:txBody>
          <a:bodyPr/>
          <a:lstStyle/>
          <a:p>
            <a:r>
              <a:rPr lang="en-US"/>
              <a:t>LIFEWAVE PRESENTATION NAME</a:t>
            </a:r>
            <a:endParaRPr lang="en-US" dirty="0"/>
          </a:p>
        </p:txBody>
      </p:sp>
      <p:sp>
        <p:nvSpPr>
          <p:cNvPr id="18" name="Slide Number Placeholder 17">
            <a:extLst>
              <a:ext uri="{FF2B5EF4-FFF2-40B4-BE49-F238E27FC236}">
                <a16:creationId xmlns:a16="http://schemas.microsoft.com/office/drawing/2014/main" id="{1624411B-E1D5-7524-9708-C00079E88C7D}"/>
              </a:ext>
            </a:extLst>
          </p:cNvPr>
          <p:cNvSpPr>
            <a:spLocks noGrp="1"/>
          </p:cNvSpPr>
          <p:nvPr>
            <p:ph type="sldNum" sz="quarter" idx="12"/>
          </p:nvPr>
        </p:nvSpPr>
        <p:spPr>
          <a:xfrm>
            <a:off x="11002137" y="6439657"/>
            <a:ext cx="447674" cy="304043"/>
          </a:xfrm>
          <a:prstGeom prst="rect">
            <a:avLst/>
          </a:prstGeom>
        </p:spPr>
        <p:txBody>
          <a:bodyPr vert="horz" lIns="91440" tIns="45720" rIns="91440" bIns="45720" rtlCol="0" anchor="ctr"/>
          <a:lstStyle>
            <a:defPPr>
              <a:defRPr lang="en-US"/>
            </a:defPPr>
            <a:lvl1pPr marL="0" algn="r" defTabSz="914400" rtl="0" eaLnBrk="1" latinLnBrk="0" hangingPunct="1">
              <a:defRPr sz="800" b="0" i="0" kern="1200">
                <a:solidFill>
                  <a:schemeClr val="tx1"/>
                </a:solidFill>
                <a:latin typeface="CoFo Sans VF Light" panose="020B0503030202060203"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  </a:t>
            </a:r>
            <a:fld id="{A9D9FFBE-4A9D-6749-8A11-4DC937CB523D}" type="slidenum">
              <a:rPr lang="en-US" smtClean="0"/>
              <a:pPr/>
              <a:t>‹#›</a:t>
            </a:fld>
            <a:endParaRPr lang="en-US" dirty="0"/>
          </a:p>
        </p:txBody>
      </p:sp>
    </p:spTree>
    <p:extLst>
      <p:ext uri="{BB962C8B-B14F-4D97-AF65-F5344CB8AC3E}">
        <p14:creationId xmlns:p14="http://schemas.microsoft.com/office/powerpoint/2010/main" val="19695187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5_Picture with Caption">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EBE4B4C-7155-F282-5BF0-93E8A716F784}"/>
              </a:ext>
            </a:extLst>
          </p:cNvPr>
          <p:cNvPicPr>
            <a:picLocks noChangeAspect="1"/>
          </p:cNvPicPr>
          <p:nvPr userDrawn="1"/>
        </p:nvPicPr>
        <p:blipFill>
          <a:blip r:embed="rId2"/>
          <a:srcRect l="1" t="1851" r="266" b="20115"/>
          <a:stretch/>
        </p:blipFill>
        <p:spPr>
          <a:xfrm rot="10800000">
            <a:off x="1" y="-6535"/>
            <a:ext cx="12192000" cy="6359525"/>
          </a:xfrm>
          <a:prstGeom prst="rect">
            <a:avLst/>
          </a:prstGeom>
        </p:spPr>
      </p:pic>
      <p:sp>
        <p:nvSpPr>
          <p:cNvPr id="5" name="Rectangle 4">
            <a:extLst>
              <a:ext uri="{FF2B5EF4-FFF2-40B4-BE49-F238E27FC236}">
                <a16:creationId xmlns:a16="http://schemas.microsoft.com/office/drawing/2014/main" id="{0BE33B4B-3ADB-EE57-A605-275316067102}"/>
              </a:ext>
            </a:extLst>
          </p:cNvPr>
          <p:cNvSpPr/>
          <p:nvPr userDrawn="1"/>
        </p:nvSpPr>
        <p:spPr>
          <a:xfrm rot="16200000">
            <a:off x="1820605" y="-1827142"/>
            <a:ext cx="6359525" cy="10000735"/>
          </a:xfrm>
          <a:prstGeom prst="rect">
            <a:avLst/>
          </a:prstGeom>
          <a:gradFill flip="none" rotWithShape="1">
            <a:gsLst>
              <a:gs pos="24000">
                <a:srgbClr val="F2FAFD"/>
              </a:gs>
              <a:gs pos="0">
                <a:schemeClr val="bg1"/>
              </a:gs>
              <a:gs pos="99000">
                <a:schemeClr val="bg1">
                  <a:alpha val="0"/>
                </a:schemeClr>
              </a:gs>
            </a:gsLst>
            <a:lin ang="54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n>
                <a:solidFill>
                  <a:sysClr val="windowText" lastClr="000000"/>
                </a:solidFill>
              </a:ln>
            </a:endParaRPr>
          </a:p>
        </p:txBody>
      </p:sp>
      <p:sp>
        <p:nvSpPr>
          <p:cNvPr id="2" name="Title 1">
            <a:extLst>
              <a:ext uri="{FF2B5EF4-FFF2-40B4-BE49-F238E27FC236}">
                <a16:creationId xmlns:a16="http://schemas.microsoft.com/office/drawing/2014/main" id="{9176663D-F322-BC7A-7D85-283124185461}"/>
              </a:ext>
            </a:extLst>
          </p:cNvPr>
          <p:cNvSpPr>
            <a:spLocks noGrp="1"/>
          </p:cNvSpPr>
          <p:nvPr>
            <p:ph type="title" hasCustomPrompt="1"/>
          </p:nvPr>
        </p:nvSpPr>
        <p:spPr>
          <a:xfrm>
            <a:off x="698500" y="279400"/>
            <a:ext cx="4813300" cy="1358900"/>
          </a:xfrm>
        </p:spPr>
        <p:txBody>
          <a:bodyPr anchor="b"/>
          <a:lstStyle>
            <a:lvl1pPr>
              <a:defRPr sz="3200"/>
            </a:lvl1pPr>
          </a:lstStyle>
          <a:p>
            <a:r>
              <a:rPr lang="en-US" dirty="0"/>
              <a:t>CLICK TO EDIT MASTER TITLE STYLE</a:t>
            </a:r>
          </a:p>
        </p:txBody>
      </p:sp>
      <p:sp>
        <p:nvSpPr>
          <p:cNvPr id="4" name="Text Placeholder 3">
            <a:extLst>
              <a:ext uri="{FF2B5EF4-FFF2-40B4-BE49-F238E27FC236}">
                <a16:creationId xmlns:a16="http://schemas.microsoft.com/office/drawing/2014/main" id="{4966A16F-00B3-CF46-CABC-ED6CC8B62381}"/>
              </a:ext>
            </a:extLst>
          </p:cNvPr>
          <p:cNvSpPr>
            <a:spLocks noGrp="1"/>
          </p:cNvSpPr>
          <p:nvPr>
            <p:ph type="body" sz="half" idx="2"/>
          </p:nvPr>
        </p:nvSpPr>
        <p:spPr>
          <a:xfrm>
            <a:off x="698500" y="1765300"/>
            <a:ext cx="4813300" cy="43688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16" name="Date Placeholder 15">
            <a:extLst>
              <a:ext uri="{FF2B5EF4-FFF2-40B4-BE49-F238E27FC236}">
                <a16:creationId xmlns:a16="http://schemas.microsoft.com/office/drawing/2014/main" id="{8522FD1A-0938-F922-B47A-68FA3F03AFF4}"/>
              </a:ext>
            </a:extLst>
          </p:cNvPr>
          <p:cNvSpPr>
            <a:spLocks noGrp="1"/>
          </p:cNvSpPr>
          <p:nvPr>
            <p:ph type="dt" sz="half" idx="10"/>
          </p:nvPr>
        </p:nvSpPr>
        <p:spPr/>
        <p:txBody>
          <a:bodyPr/>
          <a:lstStyle/>
          <a:p>
            <a:fld id="{816930C3-5719-CA46-9B86-707F8ABA7514}" type="datetime1">
              <a:rPr lang="en-US" smtClean="0"/>
              <a:t>3/19/26</a:t>
            </a:fld>
            <a:endParaRPr lang="en-US" dirty="0"/>
          </a:p>
        </p:txBody>
      </p:sp>
      <p:sp>
        <p:nvSpPr>
          <p:cNvPr id="17" name="Footer Placeholder 16">
            <a:extLst>
              <a:ext uri="{FF2B5EF4-FFF2-40B4-BE49-F238E27FC236}">
                <a16:creationId xmlns:a16="http://schemas.microsoft.com/office/drawing/2014/main" id="{1256232B-7728-A324-197E-71B07AA9B889}"/>
              </a:ext>
            </a:extLst>
          </p:cNvPr>
          <p:cNvSpPr>
            <a:spLocks noGrp="1"/>
          </p:cNvSpPr>
          <p:nvPr>
            <p:ph type="ftr" sz="quarter" idx="11"/>
          </p:nvPr>
        </p:nvSpPr>
        <p:spPr/>
        <p:txBody>
          <a:bodyPr/>
          <a:lstStyle/>
          <a:p>
            <a:r>
              <a:rPr lang="en-US"/>
              <a:t>LIFEWAVE PRESENTATION NAME</a:t>
            </a:r>
            <a:endParaRPr lang="en-US" dirty="0"/>
          </a:p>
        </p:txBody>
      </p:sp>
      <p:sp>
        <p:nvSpPr>
          <p:cNvPr id="18" name="Slide Number Placeholder 17">
            <a:extLst>
              <a:ext uri="{FF2B5EF4-FFF2-40B4-BE49-F238E27FC236}">
                <a16:creationId xmlns:a16="http://schemas.microsoft.com/office/drawing/2014/main" id="{1624411B-E1D5-7524-9708-C00079E88C7D}"/>
              </a:ext>
            </a:extLst>
          </p:cNvPr>
          <p:cNvSpPr>
            <a:spLocks noGrp="1"/>
          </p:cNvSpPr>
          <p:nvPr>
            <p:ph type="sldNum" sz="quarter" idx="12"/>
          </p:nvPr>
        </p:nvSpPr>
        <p:spPr>
          <a:xfrm>
            <a:off x="11002137" y="6439657"/>
            <a:ext cx="447674" cy="304043"/>
          </a:xfrm>
          <a:prstGeom prst="rect">
            <a:avLst/>
          </a:prstGeom>
        </p:spPr>
        <p:txBody>
          <a:bodyPr vert="horz" lIns="91440" tIns="45720" rIns="91440" bIns="45720" rtlCol="0" anchor="ctr"/>
          <a:lstStyle>
            <a:defPPr>
              <a:defRPr lang="en-US"/>
            </a:defPPr>
            <a:lvl1pPr marL="0" algn="r" defTabSz="914400" rtl="0" eaLnBrk="1" latinLnBrk="0" hangingPunct="1">
              <a:defRPr sz="800" b="0" i="0" kern="1200">
                <a:solidFill>
                  <a:schemeClr val="tx1"/>
                </a:solidFill>
                <a:latin typeface="CoFo Sans VF Light" panose="020B0503030202060203"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  </a:t>
            </a:r>
            <a:fld id="{A9D9FFBE-4A9D-6749-8A11-4DC937CB523D}" type="slidenum">
              <a:rPr lang="en-US" smtClean="0"/>
              <a:pPr/>
              <a:t>‹#›</a:t>
            </a:fld>
            <a:endParaRPr lang="en-US" dirty="0"/>
          </a:p>
        </p:txBody>
      </p:sp>
    </p:spTree>
    <p:extLst>
      <p:ext uri="{BB962C8B-B14F-4D97-AF65-F5344CB8AC3E}">
        <p14:creationId xmlns:p14="http://schemas.microsoft.com/office/powerpoint/2010/main" val="123892625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7_Picture with Caption">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EBE4B4C-7155-F282-5BF0-93E8A716F784}"/>
              </a:ext>
            </a:extLst>
          </p:cNvPr>
          <p:cNvPicPr>
            <a:picLocks noChangeAspect="1"/>
          </p:cNvPicPr>
          <p:nvPr userDrawn="1"/>
        </p:nvPicPr>
        <p:blipFill>
          <a:blip r:embed="rId2"/>
          <a:srcRect l="1" t="7696" r="-121196" b="-1"/>
          <a:stretch>
            <a:fillRect/>
          </a:stretch>
        </p:blipFill>
        <p:spPr>
          <a:xfrm rot="10800000">
            <a:off x="1" y="-5828"/>
            <a:ext cx="12192000" cy="6359525"/>
          </a:xfrm>
          <a:prstGeom prst="rect">
            <a:avLst/>
          </a:prstGeom>
        </p:spPr>
      </p:pic>
      <p:sp>
        <p:nvSpPr>
          <p:cNvPr id="5" name="Rectangle 4">
            <a:extLst>
              <a:ext uri="{FF2B5EF4-FFF2-40B4-BE49-F238E27FC236}">
                <a16:creationId xmlns:a16="http://schemas.microsoft.com/office/drawing/2014/main" id="{0BE33B4B-3ADB-EE57-A605-275316067102}"/>
              </a:ext>
            </a:extLst>
          </p:cNvPr>
          <p:cNvSpPr/>
          <p:nvPr userDrawn="1"/>
        </p:nvSpPr>
        <p:spPr>
          <a:xfrm rot="16200000">
            <a:off x="5859205" y="-1832253"/>
            <a:ext cx="6359525" cy="10000735"/>
          </a:xfrm>
          <a:prstGeom prst="rect">
            <a:avLst/>
          </a:prstGeom>
          <a:gradFill flip="none" rotWithShape="1">
            <a:gsLst>
              <a:gs pos="24000">
                <a:srgbClr val="F2FAFD"/>
              </a:gs>
              <a:gs pos="0">
                <a:schemeClr val="bg1"/>
              </a:gs>
              <a:gs pos="99000">
                <a:schemeClr val="bg1">
                  <a:alpha val="0"/>
                </a:schemeClr>
              </a:gs>
            </a:gsLst>
            <a:lin ang="54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n>
                <a:solidFill>
                  <a:sysClr val="windowText" lastClr="000000"/>
                </a:solidFill>
              </a:ln>
            </a:endParaRPr>
          </a:p>
        </p:txBody>
      </p:sp>
      <p:sp>
        <p:nvSpPr>
          <p:cNvPr id="2" name="Title 1">
            <a:extLst>
              <a:ext uri="{FF2B5EF4-FFF2-40B4-BE49-F238E27FC236}">
                <a16:creationId xmlns:a16="http://schemas.microsoft.com/office/drawing/2014/main" id="{9176663D-F322-BC7A-7D85-283124185461}"/>
              </a:ext>
            </a:extLst>
          </p:cNvPr>
          <p:cNvSpPr>
            <a:spLocks noGrp="1"/>
          </p:cNvSpPr>
          <p:nvPr>
            <p:ph type="title" hasCustomPrompt="1"/>
          </p:nvPr>
        </p:nvSpPr>
        <p:spPr>
          <a:xfrm>
            <a:off x="698500" y="279400"/>
            <a:ext cx="4813300" cy="1358900"/>
          </a:xfrm>
        </p:spPr>
        <p:txBody>
          <a:bodyPr anchor="b"/>
          <a:lstStyle>
            <a:lvl1pPr>
              <a:defRPr sz="3200"/>
            </a:lvl1pPr>
          </a:lstStyle>
          <a:p>
            <a:r>
              <a:rPr lang="en-US" dirty="0"/>
              <a:t>CLICK TO EDIT MASTER TITLE STYLE</a:t>
            </a:r>
          </a:p>
        </p:txBody>
      </p:sp>
      <p:sp>
        <p:nvSpPr>
          <p:cNvPr id="4" name="Text Placeholder 3">
            <a:extLst>
              <a:ext uri="{FF2B5EF4-FFF2-40B4-BE49-F238E27FC236}">
                <a16:creationId xmlns:a16="http://schemas.microsoft.com/office/drawing/2014/main" id="{4966A16F-00B3-CF46-CABC-ED6CC8B62381}"/>
              </a:ext>
            </a:extLst>
          </p:cNvPr>
          <p:cNvSpPr>
            <a:spLocks noGrp="1"/>
          </p:cNvSpPr>
          <p:nvPr>
            <p:ph type="body" sz="half" idx="2"/>
          </p:nvPr>
        </p:nvSpPr>
        <p:spPr>
          <a:xfrm>
            <a:off x="698500" y="1765300"/>
            <a:ext cx="4813300" cy="43688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16" name="Date Placeholder 15">
            <a:extLst>
              <a:ext uri="{FF2B5EF4-FFF2-40B4-BE49-F238E27FC236}">
                <a16:creationId xmlns:a16="http://schemas.microsoft.com/office/drawing/2014/main" id="{8522FD1A-0938-F922-B47A-68FA3F03AFF4}"/>
              </a:ext>
            </a:extLst>
          </p:cNvPr>
          <p:cNvSpPr>
            <a:spLocks noGrp="1"/>
          </p:cNvSpPr>
          <p:nvPr>
            <p:ph type="dt" sz="half" idx="10"/>
          </p:nvPr>
        </p:nvSpPr>
        <p:spPr/>
        <p:txBody>
          <a:bodyPr/>
          <a:lstStyle/>
          <a:p>
            <a:fld id="{816930C3-5719-CA46-9B86-707F8ABA7514}" type="datetime1">
              <a:rPr lang="en-US" smtClean="0"/>
              <a:t>3/19/26</a:t>
            </a:fld>
            <a:endParaRPr lang="en-US" dirty="0"/>
          </a:p>
        </p:txBody>
      </p:sp>
      <p:sp>
        <p:nvSpPr>
          <p:cNvPr id="17" name="Footer Placeholder 16">
            <a:extLst>
              <a:ext uri="{FF2B5EF4-FFF2-40B4-BE49-F238E27FC236}">
                <a16:creationId xmlns:a16="http://schemas.microsoft.com/office/drawing/2014/main" id="{1256232B-7728-A324-197E-71B07AA9B889}"/>
              </a:ext>
            </a:extLst>
          </p:cNvPr>
          <p:cNvSpPr>
            <a:spLocks noGrp="1"/>
          </p:cNvSpPr>
          <p:nvPr>
            <p:ph type="ftr" sz="quarter" idx="11"/>
          </p:nvPr>
        </p:nvSpPr>
        <p:spPr/>
        <p:txBody>
          <a:bodyPr/>
          <a:lstStyle/>
          <a:p>
            <a:r>
              <a:rPr lang="en-US"/>
              <a:t>LIFEWAVE PRESENTATION NAME</a:t>
            </a:r>
            <a:endParaRPr lang="en-US" dirty="0"/>
          </a:p>
        </p:txBody>
      </p:sp>
      <p:sp>
        <p:nvSpPr>
          <p:cNvPr id="18" name="Slide Number Placeholder 17">
            <a:extLst>
              <a:ext uri="{FF2B5EF4-FFF2-40B4-BE49-F238E27FC236}">
                <a16:creationId xmlns:a16="http://schemas.microsoft.com/office/drawing/2014/main" id="{1624411B-E1D5-7524-9708-C00079E88C7D}"/>
              </a:ext>
            </a:extLst>
          </p:cNvPr>
          <p:cNvSpPr>
            <a:spLocks noGrp="1"/>
          </p:cNvSpPr>
          <p:nvPr>
            <p:ph type="sldNum" sz="quarter" idx="12"/>
          </p:nvPr>
        </p:nvSpPr>
        <p:spPr>
          <a:xfrm>
            <a:off x="11002137" y="6439657"/>
            <a:ext cx="447674" cy="304043"/>
          </a:xfrm>
          <a:prstGeom prst="rect">
            <a:avLst/>
          </a:prstGeom>
        </p:spPr>
        <p:txBody>
          <a:bodyPr vert="horz" lIns="91440" tIns="45720" rIns="91440" bIns="45720" rtlCol="0" anchor="ctr"/>
          <a:lstStyle>
            <a:defPPr>
              <a:defRPr lang="en-US"/>
            </a:defPPr>
            <a:lvl1pPr marL="0" algn="r" defTabSz="914400" rtl="0" eaLnBrk="1" latinLnBrk="0" hangingPunct="1">
              <a:defRPr sz="800" b="0" i="0" kern="1200">
                <a:solidFill>
                  <a:schemeClr val="tx1"/>
                </a:solidFill>
                <a:latin typeface="CoFo Sans VF Light" panose="020B0503030202060203"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  </a:t>
            </a:r>
            <a:fld id="{A9D9FFBE-4A9D-6749-8A11-4DC937CB523D}" type="slidenum">
              <a:rPr lang="en-US" smtClean="0"/>
              <a:pPr/>
              <a:t>‹#›</a:t>
            </a:fld>
            <a:endParaRPr lang="en-US" dirty="0"/>
          </a:p>
        </p:txBody>
      </p:sp>
    </p:spTree>
    <p:extLst>
      <p:ext uri="{BB962C8B-B14F-4D97-AF65-F5344CB8AC3E}">
        <p14:creationId xmlns:p14="http://schemas.microsoft.com/office/powerpoint/2010/main" val="23737208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4_Picture with Caption">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FA7CF3F-DD97-67C2-A756-6A683841012B}"/>
              </a:ext>
            </a:extLst>
          </p:cNvPr>
          <p:cNvPicPr>
            <a:picLocks noChangeAspect="1"/>
          </p:cNvPicPr>
          <p:nvPr userDrawn="1"/>
        </p:nvPicPr>
        <p:blipFill>
          <a:blip r:embed="rId2"/>
          <a:srcRect l="24302" t="3591" r="29620" b="10338"/>
          <a:stretch/>
        </p:blipFill>
        <p:spPr>
          <a:xfrm>
            <a:off x="0" y="0"/>
            <a:ext cx="6072963" cy="6353171"/>
          </a:xfrm>
          <a:prstGeom prst="rect">
            <a:avLst/>
          </a:prstGeom>
        </p:spPr>
      </p:pic>
      <p:sp>
        <p:nvSpPr>
          <p:cNvPr id="6" name="Rectangle 5">
            <a:extLst>
              <a:ext uri="{FF2B5EF4-FFF2-40B4-BE49-F238E27FC236}">
                <a16:creationId xmlns:a16="http://schemas.microsoft.com/office/drawing/2014/main" id="{7F1FE104-E18B-29FA-589E-028C474E1909}"/>
              </a:ext>
            </a:extLst>
          </p:cNvPr>
          <p:cNvSpPr/>
          <p:nvPr userDrawn="1"/>
        </p:nvSpPr>
        <p:spPr>
          <a:xfrm rot="5400000">
            <a:off x="1556845" y="1430902"/>
            <a:ext cx="6359525" cy="3497718"/>
          </a:xfrm>
          <a:prstGeom prst="rect">
            <a:avLst/>
          </a:prstGeom>
          <a:gradFill flip="none" rotWithShape="1">
            <a:gsLst>
              <a:gs pos="24000">
                <a:srgbClr val="F2FAFD"/>
              </a:gs>
              <a:gs pos="0">
                <a:schemeClr val="bg1"/>
              </a:gs>
              <a:gs pos="99000">
                <a:schemeClr val="bg1">
                  <a:alpha val="0"/>
                </a:schemeClr>
              </a:gs>
            </a:gsLst>
            <a:lin ang="54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n>
                <a:solidFill>
                  <a:sysClr val="windowText" lastClr="000000"/>
                </a:solidFill>
              </a:ln>
            </a:endParaRPr>
          </a:p>
        </p:txBody>
      </p:sp>
      <p:sp>
        <p:nvSpPr>
          <p:cNvPr id="16" name="Date Placeholder 15">
            <a:extLst>
              <a:ext uri="{FF2B5EF4-FFF2-40B4-BE49-F238E27FC236}">
                <a16:creationId xmlns:a16="http://schemas.microsoft.com/office/drawing/2014/main" id="{8522FD1A-0938-F922-B47A-68FA3F03AFF4}"/>
              </a:ext>
            </a:extLst>
          </p:cNvPr>
          <p:cNvSpPr>
            <a:spLocks noGrp="1"/>
          </p:cNvSpPr>
          <p:nvPr>
            <p:ph type="dt" sz="half" idx="10"/>
          </p:nvPr>
        </p:nvSpPr>
        <p:spPr/>
        <p:txBody>
          <a:bodyPr/>
          <a:lstStyle/>
          <a:p>
            <a:fld id="{816930C3-5719-CA46-9B86-707F8ABA7514}" type="datetime1">
              <a:rPr lang="en-US" smtClean="0"/>
              <a:t>3/19/26</a:t>
            </a:fld>
            <a:endParaRPr lang="en-US" dirty="0"/>
          </a:p>
        </p:txBody>
      </p:sp>
      <p:sp>
        <p:nvSpPr>
          <p:cNvPr id="17" name="Footer Placeholder 16">
            <a:extLst>
              <a:ext uri="{FF2B5EF4-FFF2-40B4-BE49-F238E27FC236}">
                <a16:creationId xmlns:a16="http://schemas.microsoft.com/office/drawing/2014/main" id="{1256232B-7728-A324-197E-71B07AA9B889}"/>
              </a:ext>
            </a:extLst>
          </p:cNvPr>
          <p:cNvSpPr>
            <a:spLocks noGrp="1"/>
          </p:cNvSpPr>
          <p:nvPr>
            <p:ph type="ftr" sz="quarter" idx="11"/>
          </p:nvPr>
        </p:nvSpPr>
        <p:spPr/>
        <p:txBody>
          <a:bodyPr/>
          <a:lstStyle/>
          <a:p>
            <a:r>
              <a:rPr lang="en-US"/>
              <a:t>LIFEWAVE PRESENTATION NAME</a:t>
            </a:r>
            <a:endParaRPr lang="en-US" dirty="0"/>
          </a:p>
        </p:txBody>
      </p:sp>
      <p:sp>
        <p:nvSpPr>
          <p:cNvPr id="18" name="Slide Number Placeholder 17">
            <a:extLst>
              <a:ext uri="{FF2B5EF4-FFF2-40B4-BE49-F238E27FC236}">
                <a16:creationId xmlns:a16="http://schemas.microsoft.com/office/drawing/2014/main" id="{1624411B-E1D5-7524-9708-C00079E88C7D}"/>
              </a:ext>
            </a:extLst>
          </p:cNvPr>
          <p:cNvSpPr>
            <a:spLocks noGrp="1"/>
          </p:cNvSpPr>
          <p:nvPr>
            <p:ph type="sldNum" sz="quarter" idx="12"/>
          </p:nvPr>
        </p:nvSpPr>
        <p:spPr>
          <a:xfrm>
            <a:off x="11002137" y="6439657"/>
            <a:ext cx="447674" cy="304043"/>
          </a:xfrm>
          <a:prstGeom prst="rect">
            <a:avLst/>
          </a:prstGeom>
        </p:spPr>
        <p:txBody>
          <a:bodyPr vert="horz" lIns="91440" tIns="45720" rIns="91440" bIns="45720" rtlCol="0" anchor="ctr"/>
          <a:lstStyle>
            <a:defPPr>
              <a:defRPr lang="en-US"/>
            </a:defPPr>
            <a:lvl1pPr marL="0" algn="r" defTabSz="914400" rtl="0" eaLnBrk="1" latinLnBrk="0" hangingPunct="1">
              <a:defRPr sz="800" b="0" i="0" kern="1200">
                <a:solidFill>
                  <a:schemeClr val="tx1"/>
                </a:solidFill>
                <a:latin typeface="CoFo Sans VF Light" panose="020B0503030202060203"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  </a:t>
            </a:r>
            <a:fld id="{A9D9FFBE-4A9D-6749-8A11-4DC937CB523D}" type="slidenum">
              <a:rPr lang="en-US" smtClean="0"/>
              <a:pPr/>
              <a:t>‹#›</a:t>
            </a:fld>
            <a:endParaRPr lang="en-US" dirty="0"/>
          </a:p>
        </p:txBody>
      </p:sp>
      <p:sp>
        <p:nvSpPr>
          <p:cNvPr id="7" name="Title 1">
            <a:extLst>
              <a:ext uri="{FF2B5EF4-FFF2-40B4-BE49-F238E27FC236}">
                <a16:creationId xmlns:a16="http://schemas.microsoft.com/office/drawing/2014/main" id="{D658D902-988E-BDBF-B9A3-DCDCE7F7560A}"/>
              </a:ext>
            </a:extLst>
          </p:cNvPr>
          <p:cNvSpPr>
            <a:spLocks noGrp="1"/>
          </p:cNvSpPr>
          <p:nvPr>
            <p:ph type="title" hasCustomPrompt="1"/>
          </p:nvPr>
        </p:nvSpPr>
        <p:spPr>
          <a:xfrm>
            <a:off x="6355021" y="279400"/>
            <a:ext cx="4813300" cy="1358900"/>
          </a:xfrm>
        </p:spPr>
        <p:txBody>
          <a:bodyPr anchor="b"/>
          <a:lstStyle>
            <a:lvl1pPr>
              <a:defRPr sz="3200"/>
            </a:lvl1pPr>
          </a:lstStyle>
          <a:p>
            <a:r>
              <a:rPr lang="en-US" dirty="0"/>
              <a:t>CLICK TO EDIT MASTER TITLE STYLE</a:t>
            </a:r>
          </a:p>
        </p:txBody>
      </p:sp>
      <p:sp>
        <p:nvSpPr>
          <p:cNvPr id="8" name="Text Placeholder 3">
            <a:extLst>
              <a:ext uri="{FF2B5EF4-FFF2-40B4-BE49-F238E27FC236}">
                <a16:creationId xmlns:a16="http://schemas.microsoft.com/office/drawing/2014/main" id="{7D749D76-FDA3-02F6-2FDF-EC839930068F}"/>
              </a:ext>
            </a:extLst>
          </p:cNvPr>
          <p:cNvSpPr>
            <a:spLocks noGrp="1"/>
          </p:cNvSpPr>
          <p:nvPr>
            <p:ph type="body" sz="half" idx="2"/>
          </p:nvPr>
        </p:nvSpPr>
        <p:spPr>
          <a:xfrm>
            <a:off x="6355021" y="1765300"/>
            <a:ext cx="4813300" cy="43688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cxnSp>
        <p:nvCxnSpPr>
          <p:cNvPr id="12" name="Straight Connector 11">
            <a:extLst>
              <a:ext uri="{FF2B5EF4-FFF2-40B4-BE49-F238E27FC236}">
                <a16:creationId xmlns:a16="http://schemas.microsoft.com/office/drawing/2014/main" id="{15BACA74-2874-7671-6BC5-8F23F239BF1C}"/>
              </a:ext>
            </a:extLst>
          </p:cNvPr>
          <p:cNvCxnSpPr>
            <a:cxnSpLocks/>
          </p:cNvCxnSpPr>
          <p:nvPr userDrawn="1"/>
        </p:nvCxnSpPr>
        <p:spPr>
          <a:xfrm>
            <a:off x="0" y="6356350"/>
            <a:ext cx="12192000" cy="0"/>
          </a:xfrm>
          <a:prstGeom prst="line">
            <a:avLst/>
          </a:prstGeom>
          <a:ln w="6350"/>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206601198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6_Picture with Caption">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5CB2708-555B-6B18-2501-61C893C110F9}"/>
              </a:ext>
            </a:extLst>
          </p:cNvPr>
          <p:cNvPicPr>
            <a:picLocks noChangeAspect="1"/>
          </p:cNvPicPr>
          <p:nvPr userDrawn="1"/>
        </p:nvPicPr>
        <p:blipFill>
          <a:blip r:embed="rId2"/>
          <a:srcRect l="32148" r="-31974"/>
          <a:stretch>
            <a:fillRect/>
          </a:stretch>
        </p:blipFill>
        <p:spPr>
          <a:xfrm>
            <a:off x="0" y="0"/>
            <a:ext cx="11285838" cy="6356350"/>
          </a:xfrm>
          <a:prstGeom prst="rect">
            <a:avLst/>
          </a:prstGeom>
        </p:spPr>
      </p:pic>
      <p:sp>
        <p:nvSpPr>
          <p:cNvPr id="6" name="Rectangle 5">
            <a:extLst>
              <a:ext uri="{FF2B5EF4-FFF2-40B4-BE49-F238E27FC236}">
                <a16:creationId xmlns:a16="http://schemas.microsoft.com/office/drawing/2014/main" id="{7F1FE104-E18B-29FA-589E-028C474E1909}"/>
              </a:ext>
            </a:extLst>
          </p:cNvPr>
          <p:cNvSpPr/>
          <p:nvPr userDrawn="1"/>
        </p:nvSpPr>
        <p:spPr>
          <a:xfrm rot="5400000">
            <a:off x="3379080" y="-161911"/>
            <a:ext cx="6362702" cy="6680176"/>
          </a:xfrm>
          <a:prstGeom prst="rect">
            <a:avLst/>
          </a:prstGeom>
          <a:gradFill flip="none" rotWithShape="1">
            <a:gsLst>
              <a:gs pos="50000">
                <a:srgbClr val="F2FAFD"/>
              </a:gs>
              <a:gs pos="0">
                <a:schemeClr val="bg1"/>
              </a:gs>
              <a:gs pos="99000">
                <a:schemeClr val="bg1">
                  <a:alpha val="0"/>
                </a:schemeClr>
              </a:gs>
            </a:gsLst>
            <a:lin ang="54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n>
                <a:solidFill>
                  <a:sysClr val="windowText" lastClr="000000"/>
                </a:solidFill>
              </a:ln>
            </a:endParaRPr>
          </a:p>
        </p:txBody>
      </p:sp>
      <p:sp>
        <p:nvSpPr>
          <p:cNvPr id="16" name="Date Placeholder 15">
            <a:extLst>
              <a:ext uri="{FF2B5EF4-FFF2-40B4-BE49-F238E27FC236}">
                <a16:creationId xmlns:a16="http://schemas.microsoft.com/office/drawing/2014/main" id="{8522FD1A-0938-F922-B47A-68FA3F03AFF4}"/>
              </a:ext>
            </a:extLst>
          </p:cNvPr>
          <p:cNvSpPr>
            <a:spLocks noGrp="1"/>
          </p:cNvSpPr>
          <p:nvPr>
            <p:ph type="dt" sz="half" idx="10"/>
          </p:nvPr>
        </p:nvSpPr>
        <p:spPr/>
        <p:txBody>
          <a:bodyPr/>
          <a:lstStyle/>
          <a:p>
            <a:fld id="{816930C3-5719-CA46-9B86-707F8ABA7514}" type="datetime1">
              <a:rPr lang="en-US" smtClean="0"/>
              <a:t>3/19/26</a:t>
            </a:fld>
            <a:endParaRPr lang="en-US" dirty="0"/>
          </a:p>
        </p:txBody>
      </p:sp>
      <p:sp>
        <p:nvSpPr>
          <p:cNvPr id="17" name="Footer Placeholder 16">
            <a:extLst>
              <a:ext uri="{FF2B5EF4-FFF2-40B4-BE49-F238E27FC236}">
                <a16:creationId xmlns:a16="http://schemas.microsoft.com/office/drawing/2014/main" id="{1256232B-7728-A324-197E-71B07AA9B889}"/>
              </a:ext>
            </a:extLst>
          </p:cNvPr>
          <p:cNvSpPr>
            <a:spLocks noGrp="1"/>
          </p:cNvSpPr>
          <p:nvPr>
            <p:ph type="ftr" sz="quarter" idx="11"/>
          </p:nvPr>
        </p:nvSpPr>
        <p:spPr/>
        <p:txBody>
          <a:bodyPr/>
          <a:lstStyle/>
          <a:p>
            <a:r>
              <a:rPr lang="en-US"/>
              <a:t>LIFEWAVE PRESENTATION NAME</a:t>
            </a:r>
            <a:endParaRPr lang="en-US" dirty="0"/>
          </a:p>
        </p:txBody>
      </p:sp>
      <p:sp>
        <p:nvSpPr>
          <p:cNvPr id="18" name="Slide Number Placeholder 17">
            <a:extLst>
              <a:ext uri="{FF2B5EF4-FFF2-40B4-BE49-F238E27FC236}">
                <a16:creationId xmlns:a16="http://schemas.microsoft.com/office/drawing/2014/main" id="{1624411B-E1D5-7524-9708-C00079E88C7D}"/>
              </a:ext>
            </a:extLst>
          </p:cNvPr>
          <p:cNvSpPr>
            <a:spLocks noGrp="1"/>
          </p:cNvSpPr>
          <p:nvPr>
            <p:ph type="sldNum" sz="quarter" idx="12"/>
          </p:nvPr>
        </p:nvSpPr>
        <p:spPr>
          <a:xfrm>
            <a:off x="11002137" y="6439657"/>
            <a:ext cx="447674" cy="304043"/>
          </a:xfrm>
          <a:prstGeom prst="rect">
            <a:avLst/>
          </a:prstGeom>
        </p:spPr>
        <p:txBody>
          <a:bodyPr vert="horz" lIns="91440" tIns="45720" rIns="91440" bIns="45720" rtlCol="0" anchor="ctr"/>
          <a:lstStyle>
            <a:defPPr>
              <a:defRPr lang="en-US"/>
            </a:defPPr>
            <a:lvl1pPr marL="0" algn="r" defTabSz="914400" rtl="0" eaLnBrk="1" latinLnBrk="0" hangingPunct="1">
              <a:defRPr sz="800" b="0" i="0" kern="1200">
                <a:solidFill>
                  <a:schemeClr val="tx1"/>
                </a:solidFill>
                <a:latin typeface="CoFo Sans VF Light" panose="020B0503030202060203"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  </a:t>
            </a:r>
            <a:fld id="{A9D9FFBE-4A9D-6749-8A11-4DC937CB523D}" type="slidenum">
              <a:rPr lang="en-US" smtClean="0"/>
              <a:pPr/>
              <a:t>‹#›</a:t>
            </a:fld>
            <a:endParaRPr lang="en-US" dirty="0"/>
          </a:p>
        </p:txBody>
      </p:sp>
      <p:sp>
        <p:nvSpPr>
          <p:cNvPr id="7" name="Title 1">
            <a:extLst>
              <a:ext uri="{FF2B5EF4-FFF2-40B4-BE49-F238E27FC236}">
                <a16:creationId xmlns:a16="http://schemas.microsoft.com/office/drawing/2014/main" id="{D658D902-988E-BDBF-B9A3-DCDCE7F7560A}"/>
              </a:ext>
            </a:extLst>
          </p:cNvPr>
          <p:cNvSpPr>
            <a:spLocks noGrp="1"/>
          </p:cNvSpPr>
          <p:nvPr>
            <p:ph type="title" hasCustomPrompt="1"/>
          </p:nvPr>
        </p:nvSpPr>
        <p:spPr>
          <a:xfrm>
            <a:off x="6355021" y="279400"/>
            <a:ext cx="4813300" cy="1358900"/>
          </a:xfrm>
        </p:spPr>
        <p:txBody>
          <a:bodyPr anchor="b"/>
          <a:lstStyle>
            <a:lvl1pPr>
              <a:defRPr sz="3200"/>
            </a:lvl1pPr>
          </a:lstStyle>
          <a:p>
            <a:r>
              <a:rPr lang="en-US" dirty="0"/>
              <a:t>CLICK TO EDIT MASTER TITLE STYLE</a:t>
            </a:r>
          </a:p>
        </p:txBody>
      </p:sp>
      <p:sp>
        <p:nvSpPr>
          <p:cNvPr id="8" name="Text Placeholder 3">
            <a:extLst>
              <a:ext uri="{FF2B5EF4-FFF2-40B4-BE49-F238E27FC236}">
                <a16:creationId xmlns:a16="http://schemas.microsoft.com/office/drawing/2014/main" id="{7D749D76-FDA3-02F6-2FDF-EC839930068F}"/>
              </a:ext>
            </a:extLst>
          </p:cNvPr>
          <p:cNvSpPr>
            <a:spLocks noGrp="1"/>
          </p:cNvSpPr>
          <p:nvPr>
            <p:ph type="body" sz="half" idx="2"/>
          </p:nvPr>
        </p:nvSpPr>
        <p:spPr>
          <a:xfrm>
            <a:off x="6355021" y="1765300"/>
            <a:ext cx="4813300" cy="43688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cxnSp>
        <p:nvCxnSpPr>
          <p:cNvPr id="12" name="Straight Connector 11">
            <a:extLst>
              <a:ext uri="{FF2B5EF4-FFF2-40B4-BE49-F238E27FC236}">
                <a16:creationId xmlns:a16="http://schemas.microsoft.com/office/drawing/2014/main" id="{15BACA74-2874-7671-6BC5-8F23F239BF1C}"/>
              </a:ext>
            </a:extLst>
          </p:cNvPr>
          <p:cNvCxnSpPr>
            <a:cxnSpLocks/>
          </p:cNvCxnSpPr>
          <p:nvPr userDrawn="1"/>
        </p:nvCxnSpPr>
        <p:spPr>
          <a:xfrm>
            <a:off x="0" y="6356350"/>
            <a:ext cx="12192000" cy="0"/>
          </a:xfrm>
          <a:prstGeom prst="line">
            <a:avLst/>
          </a:prstGeom>
          <a:ln w="6350"/>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37270092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3_Picture with Caption">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E077028A-D3DD-2FF0-D581-53524614ECB5}"/>
              </a:ext>
            </a:extLst>
          </p:cNvPr>
          <p:cNvPicPr>
            <a:picLocks noChangeAspect="1"/>
          </p:cNvPicPr>
          <p:nvPr userDrawn="1"/>
        </p:nvPicPr>
        <p:blipFill>
          <a:blip r:embed="rId2"/>
          <a:srcRect l="44884" t="11884" r="13808" b="11630"/>
          <a:stretch/>
        </p:blipFill>
        <p:spPr>
          <a:xfrm>
            <a:off x="6096000" y="-5576"/>
            <a:ext cx="6126480" cy="6359525"/>
          </a:xfrm>
          <a:prstGeom prst="rect">
            <a:avLst/>
          </a:prstGeom>
        </p:spPr>
      </p:pic>
      <p:sp>
        <p:nvSpPr>
          <p:cNvPr id="3" name="Rectangle 2">
            <a:extLst>
              <a:ext uri="{FF2B5EF4-FFF2-40B4-BE49-F238E27FC236}">
                <a16:creationId xmlns:a16="http://schemas.microsoft.com/office/drawing/2014/main" id="{DEFCA0FD-369B-18FD-59AC-A1CE03B0488F}"/>
              </a:ext>
            </a:extLst>
          </p:cNvPr>
          <p:cNvSpPr/>
          <p:nvPr userDrawn="1"/>
        </p:nvSpPr>
        <p:spPr>
          <a:xfrm rot="16200000">
            <a:off x="3974357" y="1722153"/>
            <a:ext cx="6359524" cy="2904067"/>
          </a:xfrm>
          <a:prstGeom prst="rect">
            <a:avLst/>
          </a:prstGeom>
          <a:gradFill flip="none" rotWithShape="1">
            <a:gsLst>
              <a:gs pos="24000">
                <a:srgbClr val="F2FAFD"/>
              </a:gs>
              <a:gs pos="0">
                <a:schemeClr val="bg1"/>
              </a:gs>
              <a:gs pos="99000">
                <a:schemeClr val="bg1">
                  <a:alpha val="0"/>
                </a:schemeClr>
              </a:gs>
            </a:gsLst>
            <a:lin ang="54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n>
                <a:solidFill>
                  <a:sysClr val="windowText" lastClr="000000"/>
                </a:solidFill>
              </a:ln>
            </a:endParaRPr>
          </a:p>
        </p:txBody>
      </p:sp>
      <p:sp>
        <p:nvSpPr>
          <p:cNvPr id="2" name="Title 1">
            <a:extLst>
              <a:ext uri="{FF2B5EF4-FFF2-40B4-BE49-F238E27FC236}">
                <a16:creationId xmlns:a16="http://schemas.microsoft.com/office/drawing/2014/main" id="{9176663D-F322-BC7A-7D85-283124185461}"/>
              </a:ext>
            </a:extLst>
          </p:cNvPr>
          <p:cNvSpPr>
            <a:spLocks noGrp="1"/>
          </p:cNvSpPr>
          <p:nvPr>
            <p:ph type="title" hasCustomPrompt="1"/>
          </p:nvPr>
        </p:nvSpPr>
        <p:spPr>
          <a:xfrm>
            <a:off x="698500" y="279400"/>
            <a:ext cx="4813300" cy="1358900"/>
          </a:xfrm>
        </p:spPr>
        <p:txBody>
          <a:bodyPr anchor="b"/>
          <a:lstStyle>
            <a:lvl1pPr>
              <a:defRPr sz="3200"/>
            </a:lvl1pPr>
          </a:lstStyle>
          <a:p>
            <a:r>
              <a:rPr lang="en-US" dirty="0"/>
              <a:t>CLICK TO EDIT MASTER TITLE STYLE</a:t>
            </a:r>
          </a:p>
        </p:txBody>
      </p:sp>
      <p:sp>
        <p:nvSpPr>
          <p:cNvPr id="4" name="Text Placeholder 3">
            <a:extLst>
              <a:ext uri="{FF2B5EF4-FFF2-40B4-BE49-F238E27FC236}">
                <a16:creationId xmlns:a16="http://schemas.microsoft.com/office/drawing/2014/main" id="{4966A16F-00B3-CF46-CABC-ED6CC8B62381}"/>
              </a:ext>
            </a:extLst>
          </p:cNvPr>
          <p:cNvSpPr>
            <a:spLocks noGrp="1"/>
          </p:cNvSpPr>
          <p:nvPr>
            <p:ph type="body" sz="half" idx="2"/>
          </p:nvPr>
        </p:nvSpPr>
        <p:spPr>
          <a:xfrm>
            <a:off x="698500" y="1765300"/>
            <a:ext cx="4813300" cy="43688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16" name="Date Placeholder 15">
            <a:extLst>
              <a:ext uri="{FF2B5EF4-FFF2-40B4-BE49-F238E27FC236}">
                <a16:creationId xmlns:a16="http://schemas.microsoft.com/office/drawing/2014/main" id="{8522FD1A-0938-F922-B47A-68FA3F03AFF4}"/>
              </a:ext>
            </a:extLst>
          </p:cNvPr>
          <p:cNvSpPr>
            <a:spLocks noGrp="1"/>
          </p:cNvSpPr>
          <p:nvPr>
            <p:ph type="dt" sz="half" idx="10"/>
          </p:nvPr>
        </p:nvSpPr>
        <p:spPr/>
        <p:txBody>
          <a:bodyPr/>
          <a:lstStyle/>
          <a:p>
            <a:fld id="{816930C3-5719-CA46-9B86-707F8ABA7514}" type="datetime1">
              <a:rPr lang="en-US" smtClean="0"/>
              <a:t>3/19/26</a:t>
            </a:fld>
            <a:endParaRPr lang="en-US" dirty="0"/>
          </a:p>
        </p:txBody>
      </p:sp>
      <p:sp>
        <p:nvSpPr>
          <p:cNvPr id="17" name="Footer Placeholder 16">
            <a:extLst>
              <a:ext uri="{FF2B5EF4-FFF2-40B4-BE49-F238E27FC236}">
                <a16:creationId xmlns:a16="http://schemas.microsoft.com/office/drawing/2014/main" id="{1256232B-7728-A324-197E-71B07AA9B889}"/>
              </a:ext>
            </a:extLst>
          </p:cNvPr>
          <p:cNvSpPr>
            <a:spLocks noGrp="1"/>
          </p:cNvSpPr>
          <p:nvPr>
            <p:ph type="ftr" sz="quarter" idx="11"/>
          </p:nvPr>
        </p:nvSpPr>
        <p:spPr/>
        <p:txBody>
          <a:bodyPr/>
          <a:lstStyle/>
          <a:p>
            <a:r>
              <a:rPr lang="en-US"/>
              <a:t>LIFEWAVE PRESENTATION NAME</a:t>
            </a:r>
            <a:endParaRPr lang="en-US" dirty="0"/>
          </a:p>
        </p:txBody>
      </p:sp>
      <p:sp>
        <p:nvSpPr>
          <p:cNvPr id="18" name="Slide Number Placeholder 17">
            <a:extLst>
              <a:ext uri="{FF2B5EF4-FFF2-40B4-BE49-F238E27FC236}">
                <a16:creationId xmlns:a16="http://schemas.microsoft.com/office/drawing/2014/main" id="{1624411B-E1D5-7524-9708-C00079E88C7D}"/>
              </a:ext>
            </a:extLst>
          </p:cNvPr>
          <p:cNvSpPr>
            <a:spLocks noGrp="1"/>
          </p:cNvSpPr>
          <p:nvPr>
            <p:ph type="sldNum" sz="quarter" idx="12"/>
          </p:nvPr>
        </p:nvSpPr>
        <p:spPr>
          <a:xfrm>
            <a:off x="11002137" y="6439657"/>
            <a:ext cx="447674" cy="304043"/>
          </a:xfrm>
          <a:prstGeom prst="rect">
            <a:avLst/>
          </a:prstGeom>
        </p:spPr>
        <p:txBody>
          <a:bodyPr vert="horz" lIns="91440" tIns="45720" rIns="91440" bIns="45720" rtlCol="0" anchor="ctr"/>
          <a:lstStyle>
            <a:defPPr>
              <a:defRPr lang="en-US"/>
            </a:defPPr>
            <a:lvl1pPr marL="0" algn="r" defTabSz="914400" rtl="0" eaLnBrk="1" latinLnBrk="0" hangingPunct="1">
              <a:defRPr sz="800" b="0" i="0" kern="1200">
                <a:solidFill>
                  <a:schemeClr val="tx1"/>
                </a:solidFill>
                <a:latin typeface="CoFo Sans VF Light" panose="020B0503030202060203"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  </a:t>
            </a:r>
            <a:fld id="{A9D9FFBE-4A9D-6749-8A11-4DC937CB523D}" type="slidenum">
              <a:rPr lang="en-US" smtClean="0"/>
              <a:pPr/>
              <a:t>‹#›</a:t>
            </a:fld>
            <a:endParaRPr lang="en-US" dirty="0"/>
          </a:p>
        </p:txBody>
      </p:sp>
    </p:spTree>
    <p:extLst>
      <p:ext uri="{BB962C8B-B14F-4D97-AF65-F5344CB8AC3E}">
        <p14:creationId xmlns:p14="http://schemas.microsoft.com/office/powerpoint/2010/main" val="60917469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0F13C9CD-FB92-895B-9B13-22D25AFD40C1}"/>
              </a:ext>
            </a:extLst>
          </p:cNvPr>
          <p:cNvSpPr>
            <a:spLocks noGrp="1"/>
          </p:cNvSpPr>
          <p:nvPr>
            <p:ph type="title" hasCustomPrompt="1"/>
          </p:nvPr>
        </p:nvSpPr>
        <p:spPr>
          <a:xfrm>
            <a:off x="279579" y="266700"/>
            <a:ext cx="4505325" cy="1371600"/>
          </a:xfrm>
        </p:spPr>
        <p:txBody>
          <a:bodyPr anchor="b"/>
          <a:lstStyle>
            <a:lvl1pPr>
              <a:defRPr sz="3200"/>
            </a:lvl1pPr>
          </a:lstStyle>
          <a:p>
            <a:r>
              <a:rPr lang="en-US" dirty="0"/>
              <a:t>CLICK TO EDIT MASTER TITLE STYLE</a:t>
            </a:r>
          </a:p>
        </p:txBody>
      </p:sp>
      <p:sp>
        <p:nvSpPr>
          <p:cNvPr id="8" name="Content Placeholder 2">
            <a:extLst>
              <a:ext uri="{FF2B5EF4-FFF2-40B4-BE49-F238E27FC236}">
                <a16:creationId xmlns:a16="http://schemas.microsoft.com/office/drawing/2014/main" id="{3266B413-D3B6-D395-31EA-CFF2341A4DE6}"/>
              </a:ext>
            </a:extLst>
          </p:cNvPr>
          <p:cNvSpPr>
            <a:spLocks noGrp="1"/>
          </p:cNvSpPr>
          <p:nvPr>
            <p:ph idx="1" hasCustomPrompt="1"/>
          </p:nvPr>
        </p:nvSpPr>
        <p:spPr>
          <a:xfrm>
            <a:off x="5183188" y="1765478"/>
            <a:ext cx="6172200" cy="4368621"/>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Text Placeholder 3">
            <a:extLst>
              <a:ext uri="{FF2B5EF4-FFF2-40B4-BE49-F238E27FC236}">
                <a16:creationId xmlns:a16="http://schemas.microsoft.com/office/drawing/2014/main" id="{F0C28070-7657-1A2B-D9BE-A5B365A3AA51}"/>
              </a:ext>
            </a:extLst>
          </p:cNvPr>
          <p:cNvSpPr>
            <a:spLocks noGrp="1"/>
          </p:cNvSpPr>
          <p:nvPr>
            <p:ph type="body" sz="half" idx="2"/>
          </p:nvPr>
        </p:nvSpPr>
        <p:spPr>
          <a:xfrm>
            <a:off x="279579" y="1765479"/>
            <a:ext cx="4505325" cy="436862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93707761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B9C64-4958-76B7-9CDF-0C5ACC2854B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7C99926A-F929-A4C6-7C6D-07E29254D59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023BA44-DF61-187D-9588-773C83EFBB5F}"/>
              </a:ext>
            </a:extLst>
          </p:cNvPr>
          <p:cNvSpPr>
            <a:spLocks noGrp="1"/>
          </p:cNvSpPr>
          <p:nvPr>
            <p:ph type="dt" sz="half" idx="10"/>
          </p:nvPr>
        </p:nvSpPr>
        <p:spPr>
          <a:xfrm>
            <a:off x="838200" y="6356350"/>
            <a:ext cx="2743200" cy="365125"/>
          </a:xfrm>
          <a:prstGeom prst="rect">
            <a:avLst/>
          </a:prstGeom>
        </p:spPr>
        <p:txBody>
          <a:bodyPr/>
          <a:lstStyle/>
          <a:p>
            <a:fld id="{32AB7575-55B9-7E48-8DC2-AAFCDBF8FFA1}" type="datetimeFigureOut">
              <a:rPr lang="en-US" smtClean="0"/>
              <a:t>3/19/26</a:t>
            </a:fld>
            <a:endParaRPr lang="en-US"/>
          </a:p>
        </p:txBody>
      </p:sp>
      <p:sp>
        <p:nvSpPr>
          <p:cNvPr id="5" name="Footer Placeholder 4">
            <a:extLst>
              <a:ext uri="{FF2B5EF4-FFF2-40B4-BE49-F238E27FC236}">
                <a16:creationId xmlns:a16="http://schemas.microsoft.com/office/drawing/2014/main" id="{F2AAC350-4CDF-AF4E-EEF5-51D435E39B52}"/>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E55918C-3BE3-2272-7DB6-9EDF23BC44AE}"/>
              </a:ext>
            </a:extLst>
          </p:cNvPr>
          <p:cNvSpPr>
            <a:spLocks noGrp="1"/>
          </p:cNvSpPr>
          <p:nvPr>
            <p:ph type="sldNum" sz="quarter" idx="12"/>
          </p:nvPr>
        </p:nvSpPr>
        <p:spPr>
          <a:xfrm>
            <a:off x="8610600" y="6356350"/>
            <a:ext cx="2743200" cy="365125"/>
          </a:xfrm>
          <a:prstGeom prst="rect">
            <a:avLst/>
          </a:prstGeom>
        </p:spPr>
        <p:txBody>
          <a:bodyPr/>
          <a:lstStyle/>
          <a:p>
            <a:fld id="{4280A908-2958-4940-AE34-9243DA5D1270}" type="slidenum">
              <a:rPr lang="en-US" smtClean="0"/>
              <a:t>‹#›</a:t>
            </a:fld>
            <a:endParaRPr lang="en-US"/>
          </a:p>
        </p:txBody>
      </p:sp>
    </p:spTree>
    <p:extLst>
      <p:ext uri="{BB962C8B-B14F-4D97-AF65-F5344CB8AC3E}">
        <p14:creationId xmlns:p14="http://schemas.microsoft.com/office/powerpoint/2010/main" val="338901219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9A281-38A2-5D1F-A90B-A152CBAB674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8AF9BB9-0F6D-045F-36A6-7860431A434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65DCC28-7FD8-144A-38A0-2E1BB8F366E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06716C0-245C-7177-3524-03FEC920956F}"/>
              </a:ext>
            </a:extLst>
          </p:cNvPr>
          <p:cNvSpPr>
            <a:spLocks noGrp="1"/>
          </p:cNvSpPr>
          <p:nvPr>
            <p:ph type="dt" sz="half" idx="10"/>
          </p:nvPr>
        </p:nvSpPr>
        <p:spPr>
          <a:xfrm>
            <a:off x="838200" y="6356350"/>
            <a:ext cx="2743200" cy="365125"/>
          </a:xfrm>
          <a:prstGeom prst="rect">
            <a:avLst/>
          </a:prstGeom>
        </p:spPr>
        <p:txBody>
          <a:bodyPr/>
          <a:lstStyle/>
          <a:p>
            <a:fld id="{32AB7575-55B9-7E48-8DC2-AAFCDBF8FFA1}" type="datetimeFigureOut">
              <a:rPr lang="en-US" smtClean="0"/>
              <a:t>3/19/26</a:t>
            </a:fld>
            <a:endParaRPr lang="en-US"/>
          </a:p>
        </p:txBody>
      </p:sp>
      <p:sp>
        <p:nvSpPr>
          <p:cNvPr id="6" name="Footer Placeholder 5">
            <a:extLst>
              <a:ext uri="{FF2B5EF4-FFF2-40B4-BE49-F238E27FC236}">
                <a16:creationId xmlns:a16="http://schemas.microsoft.com/office/drawing/2014/main" id="{6F721E27-3908-7EF3-8EAC-85A5D51860C2}"/>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FC983AD-41EC-B67B-2BD7-C67A79F83D3B}"/>
              </a:ext>
            </a:extLst>
          </p:cNvPr>
          <p:cNvSpPr>
            <a:spLocks noGrp="1"/>
          </p:cNvSpPr>
          <p:nvPr>
            <p:ph type="sldNum" sz="quarter" idx="12"/>
          </p:nvPr>
        </p:nvSpPr>
        <p:spPr>
          <a:xfrm>
            <a:off x="8610600" y="6356350"/>
            <a:ext cx="2743200" cy="365125"/>
          </a:xfrm>
          <a:prstGeom prst="rect">
            <a:avLst/>
          </a:prstGeom>
        </p:spPr>
        <p:txBody>
          <a:bodyPr/>
          <a:lstStyle/>
          <a:p>
            <a:fld id="{4280A908-2958-4940-AE34-9243DA5D1270}" type="slidenum">
              <a:rPr lang="en-US" smtClean="0"/>
              <a:t>‹#›</a:t>
            </a:fld>
            <a:endParaRPr lang="en-US"/>
          </a:p>
        </p:txBody>
      </p:sp>
    </p:spTree>
    <p:extLst>
      <p:ext uri="{BB962C8B-B14F-4D97-AF65-F5344CB8AC3E}">
        <p14:creationId xmlns:p14="http://schemas.microsoft.com/office/powerpoint/2010/main" val="30553493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6D32A7-EDE1-55A1-8544-A28234922EE5}"/>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051AB940-22C1-7940-6094-92F178DA564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615B8E-5E2F-2BF2-21F8-ED957346542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CB9D0CF-A317-26A7-0E85-98A1CFDAD6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6142827-B327-F375-973D-849E1CDAA63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9BB32A1-D21B-2987-D4DE-3A3472B6F37E}"/>
              </a:ext>
            </a:extLst>
          </p:cNvPr>
          <p:cNvSpPr>
            <a:spLocks noGrp="1"/>
          </p:cNvSpPr>
          <p:nvPr>
            <p:ph type="dt" sz="half" idx="10"/>
          </p:nvPr>
        </p:nvSpPr>
        <p:spPr>
          <a:xfrm>
            <a:off x="838200" y="6356350"/>
            <a:ext cx="2743200" cy="365125"/>
          </a:xfrm>
          <a:prstGeom prst="rect">
            <a:avLst/>
          </a:prstGeom>
        </p:spPr>
        <p:txBody>
          <a:bodyPr/>
          <a:lstStyle/>
          <a:p>
            <a:fld id="{32AB7575-55B9-7E48-8DC2-AAFCDBF8FFA1}" type="datetimeFigureOut">
              <a:rPr lang="en-US" smtClean="0"/>
              <a:t>3/19/26</a:t>
            </a:fld>
            <a:endParaRPr lang="en-US"/>
          </a:p>
        </p:txBody>
      </p:sp>
      <p:sp>
        <p:nvSpPr>
          <p:cNvPr id="8" name="Footer Placeholder 7">
            <a:extLst>
              <a:ext uri="{FF2B5EF4-FFF2-40B4-BE49-F238E27FC236}">
                <a16:creationId xmlns:a16="http://schemas.microsoft.com/office/drawing/2014/main" id="{DA539FCD-F085-22ED-4B35-4DC463F2360D}"/>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B142541B-C410-FF7B-533E-F5357BF13144}"/>
              </a:ext>
            </a:extLst>
          </p:cNvPr>
          <p:cNvSpPr>
            <a:spLocks noGrp="1"/>
          </p:cNvSpPr>
          <p:nvPr>
            <p:ph type="sldNum" sz="quarter" idx="12"/>
          </p:nvPr>
        </p:nvSpPr>
        <p:spPr>
          <a:xfrm>
            <a:off x="8610600" y="6356350"/>
            <a:ext cx="2743200" cy="365125"/>
          </a:xfrm>
          <a:prstGeom prst="rect">
            <a:avLst/>
          </a:prstGeom>
        </p:spPr>
        <p:txBody>
          <a:bodyPr/>
          <a:lstStyle/>
          <a:p>
            <a:fld id="{4280A908-2958-4940-AE34-9243DA5D1270}" type="slidenum">
              <a:rPr lang="en-US" smtClean="0"/>
              <a:t>‹#›</a:t>
            </a:fld>
            <a:endParaRPr lang="en-US"/>
          </a:p>
        </p:txBody>
      </p:sp>
    </p:spTree>
    <p:extLst>
      <p:ext uri="{BB962C8B-B14F-4D97-AF65-F5344CB8AC3E}">
        <p14:creationId xmlns:p14="http://schemas.microsoft.com/office/powerpoint/2010/main" val="330435720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B5CE34-6D84-04BD-019E-8FBC919F888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225FD9D-98B9-5FE4-1260-4B54B5D288AB}"/>
              </a:ext>
            </a:extLst>
          </p:cNvPr>
          <p:cNvSpPr>
            <a:spLocks noGrp="1"/>
          </p:cNvSpPr>
          <p:nvPr>
            <p:ph type="dt" sz="half" idx="10"/>
          </p:nvPr>
        </p:nvSpPr>
        <p:spPr>
          <a:xfrm>
            <a:off x="838200" y="6356350"/>
            <a:ext cx="2743200" cy="365125"/>
          </a:xfrm>
          <a:prstGeom prst="rect">
            <a:avLst/>
          </a:prstGeom>
        </p:spPr>
        <p:txBody>
          <a:bodyPr/>
          <a:lstStyle/>
          <a:p>
            <a:fld id="{32AB7575-55B9-7E48-8DC2-AAFCDBF8FFA1}" type="datetimeFigureOut">
              <a:rPr lang="en-US" smtClean="0"/>
              <a:t>3/19/26</a:t>
            </a:fld>
            <a:endParaRPr lang="en-US"/>
          </a:p>
        </p:txBody>
      </p:sp>
      <p:sp>
        <p:nvSpPr>
          <p:cNvPr id="4" name="Footer Placeholder 3">
            <a:extLst>
              <a:ext uri="{FF2B5EF4-FFF2-40B4-BE49-F238E27FC236}">
                <a16:creationId xmlns:a16="http://schemas.microsoft.com/office/drawing/2014/main" id="{50CF7E25-3B94-05AD-6CBF-E307BA5AA5E5}"/>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5F8C5BD-8546-1D2C-F2EB-2D18C73B430E}"/>
              </a:ext>
            </a:extLst>
          </p:cNvPr>
          <p:cNvSpPr>
            <a:spLocks noGrp="1"/>
          </p:cNvSpPr>
          <p:nvPr>
            <p:ph type="sldNum" sz="quarter" idx="12"/>
          </p:nvPr>
        </p:nvSpPr>
        <p:spPr>
          <a:xfrm>
            <a:off x="8610600" y="6356350"/>
            <a:ext cx="2743200" cy="365125"/>
          </a:xfrm>
          <a:prstGeom prst="rect">
            <a:avLst/>
          </a:prstGeom>
        </p:spPr>
        <p:txBody>
          <a:bodyPr/>
          <a:lstStyle/>
          <a:p>
            <a:fld id="{4280A908-2958-4940-AE34-9243DA5D1270}" type="slidenum">
              <a:rPr lang="en-US" smtClean="0"/>
              <a:t>‹#›</a:t>
            </a:fld>
            <a:endParaRPr lang="en-US"/>
          </a:p>
        </p:txBody>
      </p:sp>
    </p:spTree>
    <p:extLst>
      <p:ext uri="{BB962C8B-B14F-4D97-AF65-F5344CB8AC3E}">
        <p14:creationId xmlns:p14="http://schemas.microsoft.com/office/powerpoint/2010/main" val="411384437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F996A0B-1F27-2572-A1AE-1E2ED09B0304}"/>
              </a:ext>
            </a:extLst>
          </p:cNvPr>
          <p:cNvSpPr>
            <a:spLocks noGrp="1"/>
          </p:cNvSpPr>
          <p:nvPr>
            <p:ph type="dt" sz="half" idx="10"/>
          </p:nvPr>
        </p:nvSpPr>
        <p:spPr>
          <a:xfrm>
            <a:off x="838200" y="6356350"/>
            <a:ext cx="2743200" cy="365125"/>
          </a:xfrm>
          <a:prstGeom prst="rect">
            <a:avLst/>
          </a:prstGeom>
        </p:spPr>
        <p:txBody>
          <a:bodyPr/>
          <a:lstStyle/>
          <a:p>
            <a:fld id="{32AB7575-55B9-7E48-8DC2-AAFCDBF8FFA1}" type="datetimeFigureOut">
              <a:rPr lang="en-US" smtClean="0"/>
              <a:t>3/19/26</a:t>
            </a:fld>
            <a:endParaRPr lang="en-US"/>
          </a:p>
        </p:txBody>
      </p:sp>
      <p:sp>
        <p:nvSpPr>
          <p:cNvPr id="3" name="Footer Placeholder 2">
            <a:extLst>
              <a:ext uri="{FF2B5EF4-FFF2-40B4-BE49-F238E27FC236}">
                <a16:creationId xmlns:a16="http://schemas.microsoft.com/office/drawing/2014/main" id="{3F7E4493-B35D-A264-980B-EF16CB4B9CB2}"/>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B0F41246-B6CC-E48E-D9B5-830104BC7927}"/>
              </a:ext>
            </a:extLst>
          </p:cNvPr>
          <p:cNvSpPr>
            <a:spLocks noGrp="1"/>
          </p:cNvSpPr>
          <p:nvPr>
            <p:ph type="sldNum" sz="quarter" idx="12"/>
          </p:nvPr>
        </p:nvSpPr>
        <p:spPr>
          <a:xfrm>
            <a:off x="8610600" y="6356350"/>
            <a:ext cx="2743200" cy="365125"/>
          </a:xfrm>
          <a:prstGeom prst="rect">
            <a:avLst/>
          </a:prstGeom>
        </p:spPr>
        <p:txBody>
          <a:bodyPr/>
          <a:lstStyle/>
          <a:p>
            <a:fld id="{4280A908-2958-4940-AE34-9243DA5D1270}" type="slidenum">
              <a:rPr lang="en-US" smtClean="0"/>
              <a:t>‹#›</a:t>
            </a:fld>
            <a:endParaRPr lang="en-US"/>
          </a:p>
        </p:txBody>
      </p:sp>
    </p:spTree>
    <p:extLst>
      <p:ext uri="{BB962C8B-B14F-4D97-AF65-F5344CB8AC3E}">
        <p14:creationId xmlns:p14="http://schemas.microsoft.com/office/powerpoint/2010/main" val="286257463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350CD-BA99-7F3C-4736-6726150F262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C51407A-4390-9C45-2BF8-EBF67539662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2C915E8-55A0-D562-BC9D-168509AE38B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5F6E729-79D8-DF74-61B0-A0C91BCE07D2}"/>
              </a:ext>
            </a:extLst>
          </p:cNvPr>
          <p:cNvSpPr>
            <a:spLocks noGrp="1"/>
          </p:cNvSpPr>
          <p:nvPr>
            <p:ph type="dt" sz="half" idx="10"/>
          </p:nvPr>
        </p:nvSpPr>
        <p:spPr>
          <a:xfrm>
            <a:off x="838200" y="6356350"/>
            <a:ext cx="2743200" cy="365125"/>
          </a:xfrm>
          <a:prstGeom prst="rect">
            <a:avLst/>
          </a:prstGeom>
        </p:spPr>
        <p:txBody>
          <a:bodyPr/>
          <a:lstStyle/>
          <a:p>
            <a:fld id="{32AB7575-55B9-7E48-8DC2-AAFCDBF8FFA1}" type="datetimeFigureOut">
              <a:rPr lang="en-US" smtClean="0"/>
              <a:t>3/19/26</a:t>
            </a:fld>
            <a:endParaRPr lang="en-US"/>
          </a:p>
        </p:txBody>
      </p:sp>
      <p:sp>
        <p:nvSpPr>
          <p:cNvPr id="6" name="Footer Placeholder 5">
            <a:extLst>
              <a:ext uri="{FF2B5EF4-FFF2-40B4-BE49-F238E27FC236}">
                <a16:creationId xmlns:a16="http://schemas.microsoft.com/office/drawing/2014/main" id="{14161D5F-6DE1-FB3C-CAD3-74937C899F69}"/>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7B493F2-BB7F-187B-2EC7-342A9AAD4352}"/>
              </a:ext>
            </a:extLst>
          </p:cNvPr>
          <p:cNvSpPr>
            <a:spLocks noGrp="1"/>
          </p:cNvSpPr>
          <p:nvPr>
            <p:ph type="sldNum" sz="quarter" idx="12"/>
          </p:nvPr>
        </p:nvSpPr>
        <p:spPr>
          <a:xfrm>
            <a:off x="8610600" y="6356350"/>
            <a:ext cx="2743200" cy="365125"/>
          </a:xfrm>
          <a:prstGeom prst="rect">
            <a:avLst/>
          </a:prstGeom>
        </p:spPr>
        <p:txBody>
          <a:bodyPr/>
          <a:lstStyle/>
          <a:p>
            <a:fld id="{4280A908-2958-4940-AE34-9243DA5D1270}" type="slidenum">
              <a:rPr lang="en-US" smtClean="0"/>
              <a:t>‹#›</a:t>
            </a:fld>
            <a:endParaRPr lang="en-US"/>
          </a:p>
        </p:txBody>
      </p:sp>
    </p:spTree>
    <p:extLst>
      <p:ext uri="{BB962C8B-B14F-4D97-AF65-F5344CB8AC3E}">
        <p14:creationId xmlns:p14="http://schemas.microsoft.com/office/powerpoint/2010/main" val="120272043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4F8AB5-9740-EF93-7A67-2DCFD19C726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976ED894-F68F-42D0-152E-1A7616C4685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9AEB48B-BEEB-34E9-4F09-8F4BD4B0B2E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6E1C869-EF25-80D7-824F-8DB98B6DAE01}"/>
              </a:ext>
            </a:extLst>
          </p:cNvPr>
          <p:cNvSpPr>
            <a:spLocks noGrp="1"/>
          </p:cNvSpPr>
          <p:nvPr>
            <p:ph type="dt" sz="half" idx="10"/>
          </p:nvPr>
        </p:nvSpPr>
        <p:spPr>
          <a:xfrm>
            <a:off x="838200" y="6356350"/>
            <a:ext cx="2743200" cy="365125"/>
          </a:xfrm>
          <a:prstGeom prst="rect">
            <a:avLst/>
          </a:prstGeom>
        </p:spPr>
        <p:txBody>
          <a:bodyPr/>
          <a:lstStyle/>
          <a:p>
            <a:fld id="{32AB7575-55B9-7E48-8DC2-AAFCDBF8FFA1}" type="datetimeFigureOut">
              <a:rPr lang="en-US" smtClean="0"/>
              <a:t>3/19/26</a:t>
            </a:fld>
            <a:endParaRPr lang="en-US"/>
          </a:p>
        </p:txBody>
      </p:sp>
      <p:sp>
        <p:nvSpPr>
          <p:cNvPr id="6" name="Footer Placeholder 5">
            <a:extLst>
              <a:ext uri="{FF2B5EF4-FFF2-40B4-BE49-F238E27FC236}">
                <a16:creationId xmlns:a16="http://schemas.microsoft.com/office/drawing/2014/main" id="{96582C20-BCA5-39B1-A07B-C16E44426124}"/>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7DD351E1-CCC7-2B33-1C81-4C79EE07FCE5}"/>
              </a:ext>
            </a:extLst>
          </p:cNvPr>
          <p:cNvSpPr>
            <a:spLocks noGrp="1"/>
          </p:cNvSpPr>
          <p:nvPr>
            <p:ph type="sldNum" sz="quarter" idx="12"/>
          </p:nvPr>
        </p:nvSpPr>
        <p:spPr>
          <a:xfrm>
            <a:off x="8610600" y="6356350"/>
            <a:ext cx="2743200" cy="365125"/>
          </a:xfrm>
          <a:prstGeom prst="rect">
            <a:avLst/>
          </a:prstGeom>
        </p:spPr>
        <p:txBody>
          <a:bodyPr/>
          <a:lstStyle/>
          <a:p>
            <a:fld id="{4280A908-2958-4940-AE34-9243DA5D1270}" type="slidenum">
              <a:rPr lang="en-US" smtClean="0"/>
              <a:t>‹#›</a:t>
            </a:fld>
            <a:endParaRPr lang="en-US"/>
          </a:p>
        </p:txBody>
      </p:sp>
    </p:spTree>
    <p:extLst>
      <p:ext uri="{BB962C8B-B14F-4D97-AF65-F5344CB8AC3E}">
        <p14:creationId xmlns:p14="http://schemas.microsoft.com/office/powerpoint/2010/main" val="226673441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03BE0-7F21-0798-27FD-0C3BEBDCDECD}"/>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D56C7B7-54D5-7BEA-D349-534C2D159D0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F9F13E-0310-CE3A-E489-6223E2078861}"/>
              </a:ext>
            </a:extLst>
          </p:cNvPr>
          <p:cNvSpPr>
            <a:spLocks noGrp="1"/>
          </p:cNvSpPr>
          <p:nvPr>
            <p:ph type="dt" sz="half" idx="10"/>
          </p:nvPr>
        </p:nvSpPr>
        <p:spPr>
          <a:xfrm>
            <a:off x="838200" y="6356350"/>
            <a:ext cx="2743200" cy="365125"/>
          </a:xfrm>
          <a:prstGeom prst="rect">
            <a:avLst/>
          </a:prstGeom>
        </p:spPr>
        <p:txBody>
          <a:bodyPr/>
          <a:lstStyle/>
          <a:p>
            <a:fld id="{32AB7575-55B9-7E48-8DC2-AAFCDBF8FFA1}" type="datetimeFigureOut">
              <a:rPr lang="en-US" smtClean="0"/>
              <a:t>3/19/26</a:t>
            </a:fld>
            <a:endParaRPr lang="en-US"/>
          </a:p>
        </p:txBody>
      </p:sp>
      <p:sp>
        <p:nvSpPr>
          <p:cNvPr id="5" name="Footer Placeholder 4">
            <a:extLst>
              <a:ext uri="{FF2B5EF4-FFF2-40B4-BE49-F238E27FC236}">
                <a16:creationId xmlns:a16="http://schemas.microsoft.com/office/drawing/2014/main" id="{F0275BB8-A878-ED38-DE85-8BC0AB926096}"/>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6F6E3C1-CC92-27DD-79C8-196CD41B3ADD}"/>
              </a:ext>
            </a:extLst>
          </p:cNvPr>
          <p:cNvSpPr>
            <a:spLocks noGrp="1"/>
          </p:cNvSpPr>
          <p:nvPr>
            <p:ph type="sldNum" sz="quarter" idx="12"/>
          </p:nvPr>
        </p:nvSpPr>
        <p:spPr>
          <a:xfrm>
            <a:off x="8610600" y="6356350"/>
            <a:ext cx="2743200" cy="365125"/>
          </a:xfrm>
          <a:prstGeom prst="rect">
            <a:avLst/>
          </a:prstGeom>
        </p:spPr>
        <p:txBody>
          <a:bodyPr/>
          <a:lstStyle/>
          <a:p>
            <a:fld id="{4280A908-2958-4940-AE34-9243DA5D1270}" type="slidenum">
              <a:rPr lang="en-US" smtClean="0"/>
              <a:t>‹#›</a:t>
            </a:fld>
            <a:endParaRPr lang="en-US"/>
          </a:p>
        </p:txBody>
      </p:sp>
    </p:spTree>
    <p:extLst>
      <p:ext uri="{BB962C8B-B14F-4D97-AF65-F5344CB8AC3E}">
        <p14:creationId xmlns:p14="http://schemas.microsoft.com/office/powerpoint/2010/main" val="422368646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C71B900-A6AC-B6E7-642D-CF8491BACAD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B5B1239-0A84-EABB-18D9-D2F8A6B0C9A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756CEC2-C0C5-E6BF-6DDC-2101DB28E4F4}"/>
              </a:ext>
            </a:extLst>
          </p:cNvPr>
          <p:cNvSpPr>
            <a:spLocks noGrp="1"/>
          </p:cNvSpPr>
          <p:nvPr>
            <p:ph type="dt" sz="half" idx="10"/>
          </p:nvPr>
        </p:nvSpPr>
        <p:spPr>
          <a:xfrm>
            <a:off x="838200" y="6356350"/>
            <a:ext cx="2743200" cy="365125"/>
          </a:xfrm>
          <a:prstGeom prst="rect">
            <a:avLst/>
          </a:prstGeom>
        </p:spPr>
        <p:txBody>
          <a:bodyPr/>
          <a:lstStyle/>
          <a:p>
            <a:fld id="{32AB7575-55B9-7E48-8DC2-AAFCDBF8FFA1}" type="datetimeFigureOut">
              <a:rPr lang="en-US" smtClean="0"/>
              <a:t>3/19/26</a:t>
            </a:fld>
            <a:endParaRPr lang="en-US"/>
          </a:p>
        </p:txBody>
      </p:sp>
      <p:sp>
        <p:nvSpPr>
          <p:cNvPr id="5" name="Footer Placeholder 4">
            <a:extLst>
              <a:ext uri="{FF2B5EF4-FFF2-40B4-BE49-F238E27FC236}">
                <a16:creationId xmlns:a16="http://schemas.microsoft.com/office/drawing/2014/main" id="{E463834F-1B45-7002-59E7-4381FCBFDA6E}"/>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EF293A9-D3F8-4F89-3081-2DD19F04DA83}"/>
              </a:ext>
            </a:extLst>
          </p:cNvPr>
          <p:cNvSpPr>
            <a:spLocks noGrp="1"/>
          </p:cNvSpPr>
          <p:nvPr>
            <p:ph type="sldNum" sz="quarter" idx="12"/>
          </p:nvPr>
        </p:nvSpPr>
        <p:spPr>
          <a:xfrm>
            <a:off x="8610600" y="6356350"/>
            <a:ext cx="2743200" cy="365125"/>
          </a:xfrm>
          <a:prstGeom prst="rect">
            <a:avLst/>
          </a:prstGeom>
        </p:spPr>
        <p:txBody>
          <a:bodyPr/>
          <a:lstStyle/>
          <a:p>
            <a:fld id="{4280A908-2958-4940-AE34-9243DA5D1270}" type="slidenum">
              <a:rPr lang="en-US" smtClean="0"/>
              <a:t>‹#›</a:t>
            </a:fld>
            <a:endParaRPr lang="en-US"/>
          </a:p>
        </p:txBody>
      </p:sp>
    </p:spTree>
    <p:extLst>
      <p:ext uri="{BB962C8B-B14F-4D97-AF65-F5344CB8AC3E}">
        <p14:creationId xmlns:p14="http://schemas.microsoft.com/office/powerpoint/2010/main" val="34854524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image" Target="../media/image1.emf"/><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7131C93-462E-2ECB-05A5-97F5BFEF3CF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24CF0738-624E-C58A-347C-B85D673D172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3">
            <a:extLst>
              <a:ext uri="{FF2B5EF4-FFF2-40B4-BE49-F238E27FC236}">
                <a16:creationId xmlns:a16="http://schemas.microsoft.com/office/drawing/2014/main" id="{2F7A19F1-4D63-158A-B97F-070E2B38BEF9}"/>
              </a:ext>
            </a:extLst>
          </p:cNvPr>
          <p:cNvSpPr>
            <a:spLocks noGrp="1"/>
          </p:cNvSpPr>
          <p:nvPr>
            <p:ph type="dt" sz="half" idx="2"/>
          </p:nvPr>
        </p:nvSpPr>
        <p:spPr>
          <a:xfrm>
            <a:off x="838200" y="6440582"/>
            <a:ext cx="2743200" cy="304043"/>
          </a:xfrm>
          <a:prstGeom prst="rect">
            <a:avLst/>
          </a:prstGeom>
        </p:spPr>
        <p:txBody>
          <a:bodyPr vert="horz" lIns="91440" tIns="45720" rIns="91440" bIns="45720" rtlCol="0" anchor="ctr"/>
          <a:lstStyle>
            <a:lvl1pPr algn="l">
              <a:defRPr sz="800" b="0" i="0">
                <a:solidFill>
                  <a:schemeClr val="tx1"/>
                </a:solidFill>
                <a:latin typeface="CoFo Sans VF Light" panose="020B0503030202060203" pitchFamily="34" charset="0"/>
              </a:defRPr>
            </a:lvl1pPr>
          </a:lstStyle>
          <a:p>
            <a:fld id="{816930C3-5719-CA46-9B86-707F8ABA7514}" type="datetime1">
              <a:rPr lang="en-US" smtClean="0"/>
              <a:t>3/19/26</a:t>
            </a:fld>
            <a:endParaRPr lang="en-US" dirty="0"/>
          </a:p>
        </p:txBody>
      </p:sp>
      <p:sp>
        <p:nvSpPr>
          <p:cNvPr id="8" name="Footer Placeholder 4">
            <a:extLst>
              <a:ext uri="{FF2B5EF4-FFF2-40B4-BE49-F238E27FC236}">
                <a16:creationId xmlns:a16="http://schemas.microsoft.com/office/drawing/2014/main" id="{E63008C3-F70D-CB64-04DC-308001A5A8E2}"/>
              </a:ext>
            </a:extLst>
          </p:cNvPr>
          <p:cNvSpPr>
            <a:spLocks noGrp="1"/>
          </p:cNvSpPr>
          <p:nvPr>
            <p:ph type="ftr" sz="quarter" idx="3"/>
          </p:nvPr>
        </p:nvSpPr>
        <p:spPr>
          <a:xfrm>
            <a:off x="4038600" y="6439656"/>
            <a:ext cx="4114800" cy="304043"/>
          </a:xfrm>
          <a:prstGeom prst="rect">
            <a:avLst/>
          </a:prstGeom>
        </p:spPr>
        <p:txBody>
          <a:bodyPr vert="horz" lIns="91440" tIns="45720" rIns="91440" bIns="45720" rtlCol="0" anchor="ctr"/>
          <a:lstStyle>
            <a:lvl1pPr algn="ctr">
              <a:defRPr sz="800" b="0" i="0">
                <a:solidFill>
                  <a:schemeClr val="tx1"/>
                </a:solidFill>
                <a:latin typeface="CoFo Sans VF Light" panose="020B0503030202060203" pitchFamily="34" charset="0"/>
              </a:defRPr>
            </a:lvl1pPr>
          </a:lstStyle>
          <a:p>
            <a:r>
              <a:rPr lang="en-US" dirty="0"/>
              <a:t>LIFEWAVE PRESENTATION NAME</a:t>
            </a:r>
          </a:p>
        </p:txBody>
      </p:sp>
      <p:cxnSp>
        <p:nvCxnSpPr>
          <p:cNvPr id="9" name="Straight Connector 8">
            <a:extLst>
              <a:ext uri="{FF2B5EF4-FFF2-40B4-BE49-F238E27FC236}">
                <a16:creationId xmlns:a16="http://schemas.microsoft.com/office/drawing/2014/main" id="{2968224B-6664-083F-F6CA-8AF6C05DB81E}"/>
              </a:ext>
            </a:extLst>
          </p:cNvPr>
          <p:cNvCxnSpPr>
            <a:cxnSpLocks/>
          </p:cNvCxnSpPr>
          <p:nvPr userDrawn="1"/>
        </p:nvCxnSpPr>
        <p:spPr>
          <a:xfrm>
            <a:off x="0" y="6356350"/>
            <a:ext cx="12192000" cy="0"/>
          </a:xfrm>
          <a:prstGeom prst="line">
            <a:avLst/>
          </a:prstGeom>
          <a:ln w="6350"/>
        </p:spPr>
        <p:style>
          <a:lnRef idx="2">
            <a:schemeClr val="dk1"/>
          </a:lnRef>
          <a:fillRef idx="0">
            <a:schemeClr val="dk1"/>
          </a:fillRef>
          <a:effectRef idx="1">
            <a:schemeClr val="dk1"/>
          </a:effectRef>
          <a:fontRef idx="minor">
            <a:schemeClr val="tx1"/>
          </a:fontRef>
        </p:style>
      </p:cxnSp>
      <p:pic>
        <p:nvPicPr>
          <p:cNvPr id="10" name="Picture 9">
            <a:extLst>
              <a:ext uri="{FF2B5EF4-FFF2-40B4-BE49-F238E27FC236}">
                <a16:creationId xmlns:a16="http://schemas.microsoft.com/office/drawing/2014/main" id="{B1E2295B-7BEA-33D9-5023-0E8E1345664E}"/>
              </a:ext>
            </a:extLst>
          </p:cNvPr>
          <p:cNvPicPr>
            <a:picLocks noChangeAspect="1"/>
          </p:cNvPicPr>
          <p:nvPr userDrawn="1"/>
        </p:nvPicPr>
        <p:blipFill>
          <a:blip r:embed="rId29"/>
          <a:stretch>
            <a:fillRect/>
          </a:stretch>
        </p:blipFill>
        <p:spPr>
          <a:xfrm>
            <a:off x="10263803" y="6539427"/>
            <a:ext cx="680959" cy="96110"/>
          </a:xfrm>
          <a:prstGeom prst="rect">
            <a:avLst/>
          </a:prstGeom>
        </p:spPr>
      </p:pic>
    </p:spTree>
    <p:extLst>
      <p:ext uri="{BB962C8B-B14F-4D97-AF65-F5344CB8AC3E}">
        <p14:creationId xmlns:p14="http://schemas.microsoft.com/office/powerpoint/2010/main" val="2911358265"/>
      </p:ext>
    </p:extLst>
  </p:cSld>
  <p:clrMap bg1="lt1" tx1="dk1" bg2="lt2" tx2="dk2" accent1="accent1" accent2="accent2" accent3="accent3" accent4="accent4" accent5="accent5" accent6="accent6" hlink="hlink" folHlink="folHlink"/>
  <p:sldLayoutIdLst>
    <p:sldLayoutId id="2147483649" r:id="rId1"/>
    <p:sldLayoutId id="2147483668" r:id="rId2"/>
    <p:sldLayoutId id="2147483660" r:id="rId3"/>
    <p:sldLayoutId id="2147483661" r:id="rId4"/>
    <p:sldLayoutId id="2147483665" r:id="rId5"/>
    <p:sldLayoutId id="2147483671" r:id="rId6"/>
    <p:sldLayoutId id="2147483667" r:id="rId7"/>
    <p:sldLayoutId id="2147483666" r:id="rId8"/>
    <p:sldLayoutId id="2147483669" r:id="rId9"/>
    <p:sldLayoutId id="2147483662" r:id="rId10"/>
    <p:sldLayoutId id="2147483675" r:id="rId11"/>
    <p:sldLayoutId id="2147483663" r:id="rId12"/>
    <p:sldLayoutId id="2147483672" r:id="rId13"/>
    <p:sldLayoutId id="2147483674" r:id="rId14"/>
    <p:sldLayoutId id="2147483670" r:id="rId15"/>
    <p:sldLayoutId id="2147483673" r:id="rId16"/>
    <p:sldLayoutId id="2147483664" r:id="rId17"/>
    <p:sldLayoutId id="2147483650" r:id="rId18"/>
    <p:sldLayoutId id="2147483651" r:id="rId19"/>
    <p:sldLayoutId id="2147483652" r:id="rId20"/>
    <p:sldLayoutId id="2147483653" r:id="rId21"/>
    <p:sldLayoutId id="2147483654" r:id="rId22"/>
    <p:sldLayoutId id="2147483655" r:id="rId23"/>
    <p:sldLayoutId id="2147483656" r:id="rId24"/>
    <p:sldLayoutId id="2147483657" r:id="rId25"/>
    <p:sldLayoutId id="2147483658" r:id="rId26"/>
    <p:sldLayoutId id="2147483659" r:id="rId27"/>
  </p:sldLayoutIdLst>
  <p:txStyles>
    <p:titleStyle>
      <a:lvl1pPr algn="l" defTabSz="914400" rtl="0" eaLnBrk="1" latinLnBrk="0" hangingPunct="1">
        <a:lnSpc>
          <a:spcPct val="90000"/>
        </a:lnSpc>
        <a:spcBef>
          <a:spcPct val="0"/>
        </a:spcBef>
        <a:buNone/>
        <a:defRPr sz="4400" b="1" i="0" kern="1200">
          <a:solidFill>
            <a:schemeClr val="tx1"/>
          </a:solidFill>
          <a:latin typeface="Cabin" pitchFamily="2" charset="77"/>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b="1" i="0" kern="1200">
          <a:solidFill>
            <a:schemeClr val="tx1"/>
          </a:solidFill>
          <a:latin typeface="Cabin SemiBold" pitchFamily="2"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1" i="0" kern="1200">
          <a:solidFill>
            <a:schemeClr val="tx1"/>
          </a:solidFill>
          <a:latin typeface="Cabin SemiBold" pitchFamily="2"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1" i="0" kern="1200">
          <a:solidFill>
            <a:schemeClr val="tx1"/>
          </a:solidFill>
          <a:latin typeface="Cabin SemiBold" pitchFamily="2"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1" i="0" kern="1200">
          <a:solidFill>
            <a:schemeClr val="tx1"/>
          </a:solidFill>
          <a:latin typeface="Cabin SemiBold" pitchFamily="2"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1" i="0" kern="1200">
          <a:solidFill>
            <a:schemeClr val="tx1"/>
          </a:solidFill>
          <a:latin typeface="Cabin SemiBold" pitchFamily="2"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xml"/><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3" Type="http://schemas.openxmlformats.org/officeDocument/2006/relationships/image" Target="../media/image18.emf"/><Relationship Id="rId2" Type="http://schemas.openxmlformats.org/officeDocument/2006/relationships/image" Target="../media/image17.emf"/><Relationship Id="rId1" Type="http://schemas.openxmlformats.org/officeDocument/2006/relationships/slideLayout" Target="../slideLayouts/slideLayout2.xml"/><Relationship Id="rId6" Type="http://schemas.openxmlformats.org/officeDocument/2006/relationships/image" Target="../media/image21.png"/><Relationship Id="rId5" Type="http://schemas.openxmlformats.org/officeDocument/2006/relationships/image" Target="../media/image20.emf"/><Relationship Id="rId4" Type="http://schemas.openxmlformats.org/officeDocument/2006/relationships/image" Target="../media/image19.emf"/></Relationships>
</file>

<file path=ppt/slides/_rels/slide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jpg"/><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3.jpg"/><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image" Target="../media/image26.tif"/><Relationship Id="rId1" Type="http://schemas.openxmlformats.org/officeDocument/2006/relationships/slideLayout" Target="../slideLayouts/slideLayout9.xml"/><Relationship Id="rId4" Type="http://schemas.openxmlformats.org/officeDocument/2006/relationships/image" Target="../media/image1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10A669-23EC-608C-D4F7-B83F64895E00}"/>
              </a:ext>
            </a:extLst>
          </p:cNvPr>
          <p:cNvSpPr>
            <a:spLocks noGrp="1"/>
          </p:cNvSpPr>
          <p:nvPr>
            <p:ph type="ctrTitle"/>
          </p:nvPr>
        </p:nvSpPr>
        <p:spPr>
          <a:xfrm>
            <a:off x="685802" y="2420554"/>
            <a:ext cx="8110958" cy="2016891"/>
          </a:xfrm>
        </p:spPr>
        <p:txBody>
          <a:bodyPr>
            <a:normAutofit/>
          </a:bodyPr>
          <a:lstStyle/>
          <a:p>
            <a:r>
              <a:rPr lang="en-US" spc="-150" dirty="0">
                <a:solidFill>
                  <a:schemeClr val="tx1"/>
                </a:solidFill>
              </a:rPr>
              <a:t>LIFEWAVE X</a:t>
            </a:r>
            <a:r>
              <a:rPr lang="en-US" spc="-150" baseline="-25000" dirty="0">
                <a:solidFill>
                  <a:schemeClr val="tx1"/>
                </a:solidFill>
              </a:rPr>
              <a:t>2</a:t>
            </a:r>
            <a:r>
              <a:rPr lang="en-US" spc="-150" dirty="0">
                <a:solidFill>
                  <a:schemeClr val="tx1"/>
                </a:solidFill>
              </a:rPr>
              <a:t>O™</a:t>
            </a:r>
            <a:br>
              <a:rPr lang="en-US" dirty="0">
                <a:solidFill>
                  <a:schemeClr val="tx1"/>
                </a:solidFill>
              </a:rPr>
            </a:br>
            <a:r>
              <a:rPr lang="en-US" dirty="0">
                <a:solidFill>
                  <a:schemeClr val="tx1"/>
                </a:solidFill>
              </a:rPr>
              <a:t>ESSENTIALS</a:t>
            </a:r>
          </a:p>
        </p:txBody>
      </p:sp>
      <p:pic>
        <p:nvPicPr>
          <p:cNvPr id="4" name="Picture 3" descr="A black and white logo&#10;&#10;AI-generated content may be incorrect.">
            <a:extLst>
              <a:ext uri="{FF2B5EF4-FFF2-40B4-BE49-F238E27FC236}">
                <a16:creationId xmlns:a16="http://schemas.microsoft.com/office/drawing/2014/main" id="{7F2AED5F-45B7-518F-67A2-2BA0D2B964CC}"/>
              </a:ext>
            </a:extLst>
          </p:cNvPr>
          <p:cNvPicPr>
            <a:picLocks noChangeAspect="1"/>
          </p:cNvPicPr>
          <p:nvPr/>
        </p:nvPicPr>
        <p:blipFill>
          <a:blip r:embed="rId2"/>
          <a:stretch>
            <a:fillRect/>
          </a:stretch>
        </p:blipFill>
        <p:spPr>
          <a:xfrm>
            <a:off x="634653" y="475990"/>
            <a:ext cx="1388300" cy="1028578"/>
          </a:xfrm>
          <a:prstGeom prst="rect">
            <a:avLst/>
          </a:prstGeom>
        </p:spPr>
      </p:pic>
    </p:spTree>
    <p:extLst>
      <p:ext uri="{BB962C8B-B14F-4D97-AF65-F5344CB8AC3E}">
        <p14:creationId xmlns:p14="http://schemas.microsoft.com/office/powerpoint/2010/main" val="36723286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E442C25F-930A-D216-AE51-452EC50867F0}"/>
              </a:ext>
            </a:extLst>
          </p:cNvPr>
          <p:cNvSpPr>
            <a:spLocks noGrp="1"/>
          </p:cNvSpPr>
          <p:nvPr>
            <p:ph type="title" hasCustomPrompt="1"/>
          </p:nvPr>
        </p:nvSpPr>
        <p:spPr>
          <a:xfrm>
            <a:off x="698499" y="279400"/>
            <a:ext cx="6684663" cy="1358900"/>
          </a:xfrm>
        </p:spPr>
        <p:txBody>
          <a:bodyPr anchor="b">
            <a:noAutofit/>
          </a:bodyPr>
          <a:lstStyle>
            <a:lvl1pPr>
              <a:defRPr sz="3200"/>
            </a:lvl1pPr>
          </a:lstStyle>
          <a:p>
            <a:r>
              <a:rPr lang="en-US" dirty="0"/>
              <a:t>LifeWave X</a:t>
            </a:r>
            <a:r>
              <a:rPr lang="en-US" spc="-150" baseline="-25000" dirty="0"/>
              <a:t>2</a:t>
            </a:r>
            <a:r>
              <a:rPr lang="en-US" dirty="0"/>
              <a:t>O™: Light-Infused Water, Delivered Where it Matters Most</a:t>
            </a:r>
          </a:p>
        </p:txBody>
      </p:sp>
      <p:sp>
        <p:nvSpPr>
          <p:cNvPr id="5" name="Text Placeholder 3">
            <a:extLst>
              <a:ext uri="{FF2B5EF4-FFF2-40B4-BE49-F238E27FC236}">
                <a16:creationId xmlns:a16="http://schemas.microsoft.com/office/drawing/2014/main" id="{6FC4B8C5-5B81-AB49-A0C7-5A12005F724A}"/>
              </a:ext>
            </a:extLst>
          </p:cNvPr>
          <p:cNvSpPr>
            <a:spLocks noGrp="1"/>
          </p:cNvSpPr>
          <p:nvPr>
            <p:ph type="body" sz="half" idx="2" hasCustomPrompt="1"/>
          </p:nvPr>
        </p:nvSpPr>
        <p:spPr>
          <a:xfrm>
            <a:off x="698499" y="1989666"/>
            <a:ext cx="5456767" cy="4144433"/>
          </a:xfrm>
        </p:spPr>
        <p:txBody>
          <a:bodyPr>
            <a:noAutofit/>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indent="0">
              <a:buNone/>
            </a:pPr>
            <a:r>
              <a:rPr lang="en-GB" sz="2200" dirty="0">
                <a:ea typeface="+mn-lt"/>
                <a:cs typeface="+mn-lt"/>
              </a:rPr>
              <a:t>At LifeWave light isn’t just symbolism—it’s functional. It powers every technological advancement we create and now, it’s infused into the water you drink. </a:t>
            </a:r>
          </a:p>
          <a:p>
            <a:pPr marL="0" indent="0">
              <a:buNone/>
            </a:pPr>
            <a:br>
              <a:rPr lang="en-GB" sz="2200" dirty="0">
                <a:ea typeface="+mn-lt"/>
                <a:cs typeface="+mn-lt"/>
              </a:rPr>
            </a:br>
            <a:r>
              <a:rPr lang="en-GB" sz="2200" dirty="0">
                <a:ea typeface="+mn-lt"/>
                <a:cs typeface="+mn-lt"/>
              </a:rPr>
              <a:t>LifeWave X</a:t>
            </a:r>
            <a:r>
              <a:rPr lang="en-GB" sz="2200" baseline="-25000" dirty="0">
                <a:ea typeface="+mn-lt"/>
                <a:cs typeface="+mn-lt"/>
              </a:rPr>
              <a:t>2</a:t>
            </a:r>
            <a:r>
              <a:rPr lang="en-GB" sz="2200" dirty="0">
                <a:ea typeface="+mn-lt"/>
                <a:cs typeface="+mn-lt"/>
              </a:rPr>
              <a:t>O is the first and only water technology system that infuses water with light— making light available to the body </a:t>
            </a:r>
            <a:br>
              <a:rPr lang="en-GB" sz="2200" dirty="0">
                <a:ea typeface="+mn-lt"/>
                <a:cs typeface="+mn-lt"/>
              </a:rPr>
            </a:br>
            <a:r>
              <a:rPr lang="en-GB" sz="2200" dirty="0">
                <a:ea typeface="+mn-lt"/>
                <a:cs typeface="+mn-lt"/>
              </a:rPr>
              <a:t>in a completely new way.</a:t>
            </a:r>
          </a:p>
          <a:p>
            <a:pPr marL="0" indent="0">
              <a:buNone/>
            </a:pPr>
            <a:endParaRPr lang="en-GB" sz="2200" dirty="0">
              <a:ea typeface="+mn-lt"/>
              <a:cs typeface="+mn-lt"/>
            </a:endParaRPr>
          </a:p>
          <a:p>
            <a:pPr>
              <a:buNone/>
            </a:pPr>
            <a:r>
              <a:rPr lang="en-GB" sz="2200" dirty="0">
                <a:ea typeface="+mn-lt"/>
                <a:cs typeface="+mn-lt"/>
              </a:rPr>
              <a:t>You drink it. You feel it. It works from within.</a:t>
            </a:r>
            <a:endParaRPr lang="en-GB" sz="2200" dirty="0"/>
          </a:p>
        </p:txBody>
      </p:sp>
      <p:sp>
        <p:nvSpPr>
          <p:cNvPr id="2" name="Date Placeholder 15">
            <a:extLst>
              <a:ext uri="{FF2B5EF4-FFF2-40B4-BE49-F238E27FC236}">
                <a16:creationId xmlns:a16="http://schemas.microsoft.com/office/drawing/2014/main" id="{9D04CE6B-768D-08DD-0530-80ACFC2C87B5}"/>
              </a:ext>
            </a:extLst>
          </p:cNvPr>
          <p:cNvSpPr>
            <a:spLocks noGrp="1"/>
          </p:cNvSpPr>
          <p:nvPr>
            <p:ph type="dt" sz="half" idx="10"/>
          </p:nvPr>
        </p:nvSpPr>
        <p:spPr>
          <a:xfrm>
            <a:off x="838200" y="6440582"/>
            <a:ext cx="2743200" cy="304043"/>
          </a:xfrm>
        </p:spPr>
        <p:txBody>
          <a:bodyPr/>
          <a:lstStyle/>
          <a:p>
            <a:fld id="{816930C3-5719-CA46-9B86-707F8ABA7514}" type="datetime1">
              <a:rPr lang="en-US" smtClean="0"/>
              <a:t>3/19/26</a:t>
            </a:fld>
            <a:endParaRPr lang="en-US" dirty="0"/>
          </a:p>
        </p:txBody>
      </p:sp>
      <p:sp>
        <p:nvSpPr>
          <p:cNvPr id="3" name="Footer Placeholder 16">
            <a:extLst>
              <a:ext uri="{FF2B5EF4-FFF2-40B4-BE49-F238E27FC236}">
                <a16:creationId xmlns:a16="http://schemas.microsoft.com/office/drawing/2014/main" id="{FC6B6801-4DA6-FDB2-A23A-401C95EB0EF1}"/>
              </a:ext>
            </a:extLst>
          </p:cNvPr>
          <p:cNvSpPr>
            <a:spLocks noGrp="1"/>
          </p:cNvSpPr>
          <p:nvPr>
            <p:ph type="ftr" sz="quarter" idx="11"/>
          </p:nvPr>
        </p:nvSpPr>
        <p:spPr>
          <a:xfrm>
            <a:off x="4038600" y="6439656"/>
            <a:ext cx="4114800" cy="304043"/>
          </a:xfrm>
        </p:spPr>
        <p:txBody>
          <a:bodyPr/>
          <a:lstStyle/>
          <a:p>
            <a:r>
              <a:rPr lang="en-US" dirty="0"/>
              <a:t>LIFEWAVE X</a:t>
            </a:r>
            <a:r>
              <a:rPr lang="en-US" baseline="-25000" dirty="0"/>
              <a:t>2</a:t>
            </a:r>
            <a:r>
              <a:rPr lang="en-US" dirty="0"/>
              <a:t>O™ ESSENTIALS</a:t>
            </a:r>
          </a:p>
        </p:txBody>
      </p:sp>
    </p:spTree>
    <p:extLst>
      <p:ext uri="{BB962C8B-B14F-4D97-AF65-F5344CB8AC3E}">
        <p14:creationId xmlns:p14="http://schemas.microsoft.com/office/powerpoint/2010/main" val="32120835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C66A71-0E9B-57E7-2425-B6B89D43E1C0}"/>
              </a:ext>
            </a:extLst>
          </p:cNvPr>
          <p:cNvSpPr>
            <a:spLocks noGrp="1"/>
          </p:cNvSpPr>
          <p:nvPr>
            <p:ph type="title"/>
          </p:nvPr>
        </p:nvSpPr>
        <p:spPr/>
        <p:txBody>
          <a:bodyPr/>
          <a:lstStyle/>
          <a:p>
            <a:r>
              <a:rPr lang="en-US" dirty="0"/>
              <a:t>Hydrated–but still tired, unfocused, or rundown?</a:t>
            </a:r>
          </a:p>
        </p:txBody>
      </p:sp>
      <p:sp>
        <p:nvSpPr>
          <p:cNvPr id="3" name="Text Placeholder 2">
            <a:extLst>
              <a:ext uri="{FF2B5EF4-FFF2-40B4-BE49-F238E27FC236}">
                <a16:creationId xmlns:a16="http://schemas.microsoft.com/office/drawing/2014/main" id="{B10AD4E8-4288-571D-14E9-592125E43A78}"/>
              </a:ext>
            </a:extLst>
          </p:cNvPr>
          <p:cNvSpPr>
            <a:spLocks noGrp="1"/>
          </p:cNvSpPr>
          <p:nvPr>
            <p:ph type="body" sz="half" idx="2"/>
          </p:nvPr>
        </p:nvSpPr>
        <p:spPr>
          <a:xfrm>
            <a:off x="698500" y="1765301"/>
            <a:ext cx="4813300" cy="1797348"/>
          </a:xfrm>
        </p:spPr>
        <p:txBody>
          <a:bodyPr/>
          <a:lstStyle/>
          <a:p>
            <a:pPr marL="0" indent="0">
              <a:buNone/>
            </a:pPr>
            <a:r>
              <a:rPr lang="en-GB" sz="1600" b="1" dirty="0">
                <a:ea typeface="+mn-lt"/>
                <a:cs typeface="+mn-lt"/>
              </a:rPr>
              <a:t>T</a:t>
            </a:r>
            <a:r>
              <a:rPr lang="en-GB" sz="1600" dirty="0">
                <a:ea typeface="+mn-lt"/>
                <a:cs typeface="+mn-lt"/>
              </a:rPr>
              <a:t>he truth is: clean water alone isn’t enough. Most water is filtered—but not optimized. It may be safe, but it’s not structured to support what your cells </a:t>
            </a:r>
            <a:br>
              <a:rPr lang="en-GB" sz="1600" dirty="0">
                <a:ea typeface="+mn-lt"/>
                <a:cs typeface="+mn-lt"/>
              </a:rPr>
            </a:br>
            <a:r>
              <a:rPr lang="en-GB" sz="1600" dirty="0">
                <a:ea typeface="+mn-lt"/>
                <a:cs typeface="+mn-lt"/>
              </a:rPr>
              <a:t>need to thrive.</a:t>
            </a:r>
          </a:p>
          <a:p>
            <a:pPr marL="0" indent="0">
              <a:buNone/>
            </a:pPr>
            <a:r>
              <a:rPr lang="en-GB" sz="1600" dirty="0">
                <a:ea typeface="+mn-lt"/>
                <a:cs typeface="+mn-lt"/>
              </a:rPr>
              <a:t>LifeWave X</a:t>
            </a:r>
            <a:r>
              <a:rPr lang="en-GB" sz="1600" spc="-150" baseline="-25000" dirty="0">
                <a:ea typeface="+mn-lt"/>
                <a:cs typeface="+mn-lt"/>
              </a:rPr>
              <a:t>2</a:t>
            </a:r>
            <a:r>
              <a:rPr lang="en-GB" sz="1600" dirty="0">
                <a:ea typeface="+mn-lt"/>
                <a:cs typeface="+mn-lt"/>
              </a:rPr>
              <a:t>O™ goes beyond hydration—</a:t>
            </a:r>
            <a:r>
              <a:rPr lang="en-GB" sz="1600" b="1" dirty="0">
                <a:ea typeface="+mn-lt"/>
                <a:cs typeface="+mn-lt"/>
              </a:rPr>
              <a:t>infusing water with light energy</a:t>
            </a:r>
            <a:r>
              <a:rPr lang="en-GB" sz="1600" dirty="0">
                <a:ea typeface="+mn-lt"/>
                <a:cs typeface="+mn-lt"/>
              </a:rPr>
              <a:t>, </a:t>
            </a:r>
            <a:r>
              <a:rPr lang="en-GB" sz="1600" b="1" dirty="0">
                <a:ea typeface="+mn-lt"/>
                <a:cs typeface="+mn-lt"/>
              </a:rPr>
              <a:t>molecular hydrogen</a:t>
            </a:r>
            <a:r>
              <a:rPr lang="en-GB" sz="1600" dirty="0">
                <a:ea typeface="+mn-lt"/>
                <a:cs typeface="+mn-lt"/>
              </a:rPr>
              <a:t>, and </a:t>
            </a:r>
            <a:r>
              <a:rPr lang="en-GB" sz="1600" b="1" dirty="0">
                <a:ea typeface="+mn-lt"/>
                <a:cs typeface="+mn-lt"/>
              </a:rPr>
              <a:t>advanced filtration</a:t>
            </a:r>
            <a:r>
              <a:rPr lang="en-GB" sz="1600" dirty="0">
                <a:ea typeface="+mn-lt"/>
                <a:cs typeface="+mn-lt"/>
              </a:rPr>
              <a:t> to support:</a:t>
            </a:r>
            <a:endParaRPr lang="en-GB" sz="1600" dirty="0"/>
          </a:p>
          <a:p>
            <a:endParaRPr lang="en-US" dirty="0"/>
          </a:p>
        </p:txBody>
      </p:sp>
      <p:sp>
        <p:nvSpPr>
          <p:cNvPr id="6" name="TextBox 5">
            <a:extLst>
              <a:ext uri="{FF2B5EF4-FFF2-40B4-BE49-F238E27FC236}">
                <a16:creationId xmlns:a16="http://schemas.microsoft.com/office/drawing/2014/main" id="{07F049C9-C9A8-3F3D-94E6-B2886E15EA07}"/>
              </a:ext>
            </a:extLst>
          </p:cNvPr>
          <p:cNvSpPr txBox="1"/>
          <p:nvPr/>
        </p:nvSpPr>
        <p:spPr>
          <a:xfrm>
            <a:off x="1493593" y="3809615"/>
            <a:ext cx="1227666" cy="461665"/>
          </a:xfrm>
          <a:prstGeom prst="rect">
            <a:avLst/>
          </a:prstGeom>
          <a:noFill/>
        </p:spPr>
        <p:txBody>
          <a:bodyPr wrap="square" rtlCol="0">
            <a:spAutoFit/>
          </a:bodyPr>
          <a:lstStyle/>
          <a:p>
            <a:r>
              <a:rPr lang="en-GB" sz="1200" b="0" i="0" u="none" strike="noStrike" noProof="0" dirty="0">
                <a:solidFill>
                  <a:srgbClr val="000000"/>
                </a:solidFill>
                <a:latin typeface="Cabin" pitchFamily="2" charset="77"/>
              </a:rPr>
              <a:t>Cellular Hydration</a:t>
            </a:r>
          </a:p>
        </p:txBody>
      </p:sp>
      <p:sp>
        <p:nvSpPr>
          <p:cNvPr id="7" name="TextBox 6">
            <a:extLst>
              <a:ext uri="{FF2B5EF4-FFF2-40B4-BE49-F238E27FC236}">
                <a16:creationId xmlns:a16="http://schemas.microsoft.com/office/drawing/2014/main" id="{16184796-6BF8-3125-7AA8-E3245C4F8D17}"/>
              </a:ext>
            </a:extLst>
          </p:cNvPr>
          <p:cNvSpPr txBox="1"/>
          <p:nvPr/>
        </p:nvSpPr>
        <p:spPr>
          <a:xfrm>
            <a:off x="3188368" y="3685090"/>
            <a:ext cx="1227666" cy="646331"/>
          </a:xfrm>
          <a:prstGeom prst="rect">
            <a:avLst/>
          </a:prstGeom>
          <a:noFill/>
        </p:spPr>
        <p:txBody>
          <a:bodyPr wrap="square" rtlCol="0">
            <a:spAutoFit/>
          </a:bodyPr>
          <a:lstStyle/>
          <a:p>
            <a:r>
              <a:rPr lang="en-GB" sz="1200" b="0" i="0" u="none" strike="noStrike" noProof="0" dirty="0">
                <a:solidFill>
                  <a:srgbClr val="000000"/>
                </a:solidFill>
                <a:latin typeface="Cabin" pitchFamily="2" charset="77"/>
              </a:rPr>
              <a:t>Energy &amp; </a:t>
            </a:r>
            <a:br>
              <a:rPr lang="en-GB" sz="1200" b="0" i="0" u="none" strike="noStrike" noProof="0" dirty="0">
                <a:solidFill>
                  <a:srgbClr val="000000"/>
                </a:solidFill>
                <a:latin typeface="Cabin" pitchFamily="2" charset="77"/>
              </a:rPr>
            </a:br>
            <a:r>
              <a:rPr lang="en-GB" sz="1200" b="0" i="0" u="none" strike="noStrike" noProof="0" dirty="0">
                <a:solidFill>
                  <a:srgbClr val="000000"/>
                </a:solidFill>
                <a:latin typeface="Cabin" pitchFamily="2" charset="77"/>
              </a:rPr>
              <a:t>metabolic support</a:t>
            </a:r>
          </a:p>
        </p:txBody>
      </p:sp>
      <p:sp>
        <p:nvSpPr>
          <p:cNvPr id="8" name="TextBox 7">
            <a:extLst>
              <a:ext uri="{FF2B5EF4-FFF2-40B4-BE49-F238E27FC236}">
                <a16:creationId xmlns:a16="http://schemas.microsoft.com/office/drawing/2014/main" id="{4B069107-F09E-1539-DC14-807200D96B60}"/>
              </a:ext>
            </a:extLst>
          </p:cNvPr>
          <p:cNvSpPr txBox="1"/>
          <p:nvPr/>
        </p:nvSpPr>
        <p:spPr>
          <a:xfrm>
            <a:off x="5109029" y="4721804"/>
            <a:ext cx="2052825" cy="461665"/>
          </a:xfrm>
          <a:prstGeom prst="rect">
            <a:avLst/>
          </a:prstGeom>
          <a:noFill/>
        </p:spPr>
        <p:txBody>
          <a:bodyPr wrap="square" rtlCol="0">
            <a:spAutoFit/>
          </a:bodyPr>
          <a:lstStyle/>
          <a:p>
            <a:r>
              <a:rPr lang="en-GB" sz="1200" b="0" i="0" u="none" strike="noStrike" noProof="0" dirty="0">
                <a:solidFill>
                  <a:srgbClr val="000000"/>
                </a:solidFill>
                <a:latin typeface="Cabin" pitchFamily="2" charset="77"/>
              </a:rPr>
              <a:t>Removes </a:t>
            </a:r>
            <a:br>
              <a:rPr lang="en-GB" sz="1200" b="0" i="0" u="none" strike="noStrike" noProof="0" dirty="0">
                <a:solidFill>
                  <a:srgbClr val="000000"/>
                </a:solidFill>
                <a:latin typeface="Cabin" pitchFamily="2" charset="77"/>
              </a:rPr>
            </a:br>
            <a:r>
              <a:rPr lang="en-GB" sz="1200" b="0" i="0" u="none" strike="noStrike" noProof="0" dirty="0">
                <a:solidFill>
                  <a:srgbClr val="000000"/>
                </a:solidFill>
                <a:latin typeface="Cabin" pitchFamily="2" charset="77"/>
              </a:rPr>
              <a:t>Contaminants</a:t>
            </a:r>
          </a:p>
        </p:txBody>
      </p:sp>
      <p:sp>
        <p:nvSpPr>
          <p:cNvPr id="9" name="TextBox 8">
            <a:extLst>
              <a:ext uri="{FF2B5EF4-FFF2-40B4-BE49-F238E27FC236}">
                <a16:creationId xmlns:a16="http://schemas.microsoft.com/office/drawing/2014/main" id="{447144F1-6A97-E0F3-1AD4-F343DC41353C}"/>
              </a:ext>
            </a:extLst>
          </p:cNvPr>
          <p:cNvSpPr txBox="1"/>
          <p:nvPr/>
        </p:nvSpPr>
        <p:spPr>
          <a:xfrm>
            <a:off x="1493593" y="4725412"/>
            <a:ext cx="1227666" cy="461665"/>
          </a:xfrm>
          <a:prstGeom prst="rect">
            <a:avLst/>
          </a:prstGeom>
          <a:noFill/>
        </p:spPr>
        <p:txBody>
          <a:bodyPr wrap="square" rtlCol="0">
            <a:spAutoFit/>
          </a:bodyPr>
          <a:lstStyle/>
          <a:p>
            <a:r>
              <a:rPr lang="en-GB" sz="1200" b="0" i="0" u="none" strike="noStrike" noProof="0" dirty="0">
                <a:solidFill>
                  <a:srgbClr val="000000"/>
                </a:solidFill>
                <a:latin typeface="Cabin" pitchFamily="2" charset="77"/>
              </a:rPr>
              <a:t>Antioxidant Activity</a:t>
            </a:r>
          </a:p>
        </p:txBody>
      </p:sp>
      <p:sp>
        <p:nvSpPr>
          <p:cNvPr id="10" name="TextBox 9">
            <a:extLst>
              <a:ext uri="{FF2B5EF4-FFF2-40B4-BE49-F238E27FC236}">
                <a16:creationId xmlns:a16="http://schemas.microsoft.com/office/drawing/2014/main" id="{6CD93DAD-396F-E8AA-8830-5E997A574FC1}"/>
              </a:ext>
            </a:extLst>
          </p:cNvPr>
          <p:cNvSpPr txBox="1"/>
          <p:nvPr/>
        </p:nvSpPr>
        <p:spPr>
          <a:xfrm>
            <a:off x="3188367" y="4724861"/>
            <a:ext cx="1227666" cy="461665"/>
          </a:xfrm>
          <a:prstGeom prst="rect">
            <a:avLst/>
          </a:prstGeom>
          <a:noFill/>
        </p:spPr>
        <p:txBody>
          <a:bodyPr wrap="square" rtlCol="0">
            <a:spAutoFit/>
          </a:bodyPr>
          <a:lstStyle/>
          <a:p>
            <a:r>
              <a:rPr lang="en-GB" sz="1200" b="0" i="0" u="none" strike="noStrike" noProof="0" dirty="0">
                <a:solidFill>
                  <a:srgbClr val="000000"/>
                </a:solidFill>
                <a:latin typeface="Cabin" pitchFamily="2" charset="77"/>
              </a:rPr>
              <a:t>Wellness from Within</a:t>
            </a:r>
          </a:p>
        </p:txBody>
      </p:sp>
      <p:sp>
        <p:nvSpPr>
          <p:cNvPr id="11" name="Text Placeholder 2">
            <a:extLst>
              <a:ext uri="{FF2B5EF4-FFF2-40B4-BE49-F238E27FC236}">
                <a16:creationId xmlns:a16="http://schemas.microsoft.com/office/drawing/2014/main" id="{9A6E594B-899A-2D19-BAFB-407A08BF7375}"/>
              </a:ext>
            </a:extLst>
          </p:cNvPr>
          <p:cNvSpPr txBox="1">
            <a:spLocks/>
          </p:cNvSpPr>
          <p:nvPr/>
        </p:nvSpPr>
        <p:spPr>
          <a:xfrm>
            <a:off x="698500" y="5473700"/>
            <a:ext cx="4813300" cy="2078567"/>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1600" b="1" i="0" kern="1200">
                <a:solidFill>
                  <a:schemeClr val="tx1"/>
                </a:solidFill>
                <a:latin typeface="Cabin SemiBold" pitchFamily="2" charset="77"/>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b="1" i="0" kern="1200">
                <a:solidFill>
                  <a:schemeClr val="tx1"/>
                </a:solidFill>
                <a:latin typeface="Cabin SemiBold" pitchFamily="2" charset="77"/>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b="1" i="0" kern="1200">
                <a:solidFill>
                  <a:schemeClr val="tx1"/>
                </a:solidFill>
                <a:latin typeface="Cabin SemiBold" pitchFamily="2" charset="77"/>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b="1" i="0" kern="1200">
                <a:solidFill>
                  <a:schemeClr val="tx1"/>
                </a:solidFill>
                <a:latin typeface="Cabin SemiBold" pitchFamily="2" charset="77"/>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b="1" i="0" kern="1200">
                <a:solidFill>
                  <a:schemeClr val="tx1"/>
                </a:solidFill>
                <a:latin typeface="Cabin SemiBold" pitchFamily="2" charset="77"/>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r>
              <a:rPr lang="en-GB" dirty="0">
                <a:latin typeface="Cabin" pitchFamily="2" charset="77"/>
                <a:ea typeface="+mn-lt"/>
                <a:cs typeface="+mn-lt"/>
              </a:rPr>
              <a:t>This is water reimagined.</a:t>
            </a:r>
          </a:p>
          <a:p>
            <a:r>
              <a:rPr lang="en-GB" dirty="0">
                <a:ea typeface="+mn-lt"/>
                <a:cs typeface="+mn-lt"/>
              </a:rPr>
              <a:t>You drink it. You feel it. It works from within.</a:t>
            </a:r>
            <a:endParaRPr lang="en-GB" dirty="0"/>
          </a:p>
          <a:p>
            <a:endParaRPr lang="en-US" dirty="0"/>
          </a:p>
        </p:txBody>
      </p:sp>
      <p:sp>
        <p:nvSpPr>
          <p:cNvPr id="15" name="Date Placeholder 15">
            <a:extLst>
              <a:ext uri="{FF2B5EF4-FFF2-40B4-BE49-F238E27FC236}">
                <a16:creationId xmlns:a16="http://schemas.microsoft.com/office/drawing/2014/main" id="{911380B8-362A-9917-A513-49396C5DE2FD}"/>
              </a:ext>
            </a:extLst>
          </p:cNvPr>
          <p:cNvSpPr>
            <a:spLocks noGrp="1"/>
          </p:cNvSpPr>
          <p:nvPr>
            <p:ph type="dt" sz="half" idx="10"/>
          </p:nvPr>
        </p:nvSpPr>
        <p:spPr>
          <a:xfrm>
            <a:off x="838200" y="6440582"/>
            <a:ext cx="2743200" cy="304043"/>
          </a:xfrm>
        </p:spPr>
        <p:txBody>
          <a:bodyPr/>
          <a:lstStyle/>
          <a:p>
            <a:fld id="{816930C3-5719-CA46-9B86-707F8ABA7514}" type="datetime1">
              <a:rPr lang="en-US" smtClean="0"/>
              <a:t>3/19/26</a:t>
            </a:fld>
            <a:endParaRPr lang="en-US" dirty="0"/>
          </a:p>
        </p:txBody>
      </p:sp>
      <p:pic>
        <p:nvPicPr>
          <p:cNvPr id="5" name="Picture 4" descr="A screenshot of a computer screen&#10;&#10;AI-generated content may be incorrect.">
            <a:extLst>
              <a:ext uri="{FF2B5EF4-FFF2-40B4-BE49-F238E27FC236}">
                <a16:creationId xmlns:a16="http://schemas.microsoft.com/office/drawing/2014/main" id="{0027E268-D55D-F34B-E2E5-984CC09B071D}"/>
              </a:ext>
            </a:extLst>
          </p:cNvPr>
          <p:cNvPicPr>
            <a:picLocks noChangeAspect="1"/>
          </p:cNvPicPr>
          <p:nvPr/>
        </p:nvPicPr>
        <p:blipFill>
          <a:blip r:embed="rId3"/>
          <a:srcRect l="51860" t="4295" r="39478" b="84355"/>
          <a:stretch/>
        </p:blipFill>
        <p:spPr>
          <a:xfrm>
            <a:off x="682652" y="3632969"/>
            <a:ext cx="856735" cy="809839"/>
          </a:xfrm>
          <a:prstGeom prst="rect">
            <a:avLst/>
          </a:prstGeom>
        </p:spPr>
      </p:pic>
      <p:pic>
        <p:nvPicPr>
          <p:cNvPr id="12" name="Picture 11" descr="A screenshot of a computer screen&#10;&#10;AI-generated content may be incorrect.">
            <a:extLst>
              <a:ext uri="{FF2B5EF4-FFF2-40B4-BE49-F238E27FC236}">
                <a16:creationId xmlns:a16="http://schemas.microsoft.com/office/drawing/2014/main" id="{7508651D-75A7-74F8-F36F-A54F83710667}"/>
              </a:ext>
            </a:extLst>
          </p:cNvPr>
          <p:cNvPicPr>
            <a:picLocks noChangeAspect="1"/>
          </p:cNvPicPr>
          <p:nvPr/>
        </p:nvPicPr>
        <p:blipFill>
          <a:blip r:embed="rId3"/>
          <a:srcRect l="67685" t="28468" r="23653" b="60182"/>
          <a:stretch/>
        </p:blipFill>
        <p:spPr>
          <a:xfrm>
            <a:off x="690391" y="4553334"/>
            <a:ext cx="856735" cy="809839"/>
          </a:xfrm>
          <a:prstGeom prst="rect">
            <a:avLst/>
          </a:prstGeom>
        </p:spPr>
      </p:pic>
      <p:pic>
        <p:nvPicPr>
          <p:cNvPr id="13" name="Picture 12" descr="A screenshot of a computer screen&#10;&#10;AI-generated content may be incorrect.">
            <a:extLst>
              <a:ext uri="{FF2B5EF4-FFF2-40B4-BE49-F238E27FC236}">
                <a16:creationId xmlns:a16="http://schemas.microsoft.com/office/drawing/2014/main" id="{CB01FC1A-080F-967F-4F77-3351F6621026}"/>
              </a:ext>
            </a:extLst>
          </p:cNvPr>
          <p:cNvPicPr>
            <a:picLocks noChangeAspect="1"/>
          </p:cNvPicPr>
          <p:nvPr/>
        </p:nvPicPr>
        <p:blipFill>
          <a:blip r:embed="rId3"/>
          <a:srcRect l="51943" t="28450" r="39395" b="60200"/>
          <a:stretch/>
        </p:blipFill>
        <p:spPr>
          <a:xfrm>
            <a:off x="2388683" y="3632968"/>
            <a:ext cx="856735" cy="809839"/>
          </a:xfrm>
          <a:prstGeom prst="rect">
            <a:avLst/>
          </a:prstGeom>
        </p:spPr>
      </p:pic>
      <p:pic>
        <p:nvPicPr>
          <p:cNvPr id="14" name="Picture 13" descr="A screenshot of a computer screen&#10;&#10;AI-generated content may be incorrect.">
            <a:extLst>
              <a:ext uri="{FF2B5EF4-FFF2-40B4-BE49-F238E27FC236}">
                <a16:creationId xmlns:a16="http://schemas.microsoft.com/office/drawing/2014/main" id="{366E607C-4FFC-035A-EAB2-3C85F3A1D77D}"/>
              </a:ext>
            </a:extLst>
          </p:cNvPr>
          <p:cNvPicPr>
            <a:picLocks noChangeAspect="1"/>
          </p:cNvPicPr>
          <p:nvPr/>
        </p:nvPicPr>
        <p:blipFill>
          <a:blip r:embed="rId3"/>
          <a:srcRect l="82510" t="28813" r="8828" b="59837"/>
          <a:stretch/>
        </p:blipFill>
        <p:spPr>
          <a:xfrm>
            <a:off x="2412709" y="4553334"/>
            <a:ext cx="856735" cy="809839"/>
          </a:xfrm>
          <a:prstGeom prst="rect">
            <a:avLst/>
          </a:prstGeom>
        </p:spPr>
      </p:pic>
      <p:pic>
        <p:nvPicPr>
          <p:cNvPr id="17" name="Picture 16" descr="A screenshot of a computer screen&#10;&#10;AI-generated content may be incorrect.">
            <a:extLst>
              <a:ext uri="{FF2B5EF4-FFF2-40B4-BE49-F238E27FC236}">
                <a16:creationId xmlns:a16="http://schemas.microsoft.com/office/drawing/2014/main" id="{F51292F2-5042-3269-FDCE-BA8B0788D34A}"/>
              </a:ext>
            </a:extLst>
          </p:cNvPr>
          <p:cNvPicPr>
            <a:picLocks noChangeAspect="1"/>
          </p:cNvPicPr>
          <p:nvPr/>
        </p:nvPicPr>
        <p:blipFill>
          <a:blip r:embed="rId3"/>
          <a:srcRect l="4512" t="27514" r="86826" b="61136"/>
          <a:stretch/>
        </p:blipFill>
        <p:spPr>
          <a:xfrm>
            <a:off x="4328855" y="4496017"/>
            <a:ext cx="856735" cy="809839"/>
          </a:xfrm>
          <a:prstGeom prst="rect">
            <a:avLst/>
          </a:prstGeom>
        </p:spPr>
      </p:pic>
      <p:sp>
        <p:nvSpPr>
          <p:cNvPr id="4" name="TextBox 3">
            <a:extLst>
              <a:ext uri="{FF2B5EF4-FFF2-40B4-BE49-F238E27FC236}">
                <a16:creationId xmlns:a16="http://schemas.microsoft.com/office/drawing/2014/main" id="{F12E2D4F-B3AF-5630-9AA9-3508F2C6748E}"/>
              </a:ext>
            </a:extLst>
          </p:cNvPr>
          <p:cNvSpPr txBox="1"/>
          <p:nvPr/>
        </p:nvSpPr>
        <p:spPr>
          <a:xfrm>
            <a:off x="5109029" y="3787801"/>
            <a:ext cx="2052825" cy="461665"/>
          </a:xfrm>
          <a:prstGeom prst="rect">
            <a:avLst/>
          </a:prstGeom>
          <a:noFill/>
        </p:spPr>
        <p:txBody>
          <a:bodyPr wrap="square" rtlCol="0">
            <a:spAutoFit/>
          </a:bodyPr>
          <a:lstStyle/>
          <a:p>
            <a:r>
              <a:rPr lang="en-GB" sz="1200" b="0" i="0" u="none" strike="noStrike" noProof="0" dirty="0">
                <a:solidFill>
                  <a:srgbClr val="000000"/>
                </a:solidFill>
                <a:latin typeface="Cabin" pitchFamily="2" charset="77"/>
              </a:rPr>
              <a:t>Smooth &amp; </a:t>
            </a:r>
          </a:p>
          <a:p>
            <a:r>
              <a:rPr lang="en-GB" sz="1200" dirty="0">
                <a:solidFill>
                  <a:srgbClr val="000000"/>
                </a:solidFill>
                <a:latin typeface="Cabin" pitchFamily="2" charset="77"/>
              </a:rPr>
              <a:t>Unique Taste</a:t>
            </a:r>
            <a:endParaRPr lang="en-GB" sz="1200" b="0" i="0" u="none" strike="noStrike" noProof="0" dirty="0">
              <a:solidFill>
                <a:srgbClr val="000000"/>
              </a:solidFill>
              <a:latin typeface="Cabin" pitchFamily="2" charset="77"/>
            </a:endParaRPr>
          </a:p>
        </p:txBody>
      </p:sp>
      <p:pic>
        <p:nvPicPr>
          <p:cNvPr id="18" name="Picture 17" descr="A screenshot of a computer screen&#10;&#10;AI-generated content may be incorrect.">
            <a:extLst>
              <a:ext uri="{FF2B5EF4-FFF2-40B4-BE49-F238E27FC236}">
                <a16:creationId xmlns:a16="http://schemas.microsoft.com/office/drawing/2014/main" id="{CE2FC04D-75CB-CB72-77BC-645187EA8E2C}"/>
              </a:ext>
            </a:extLst>
          </p:cNvPr>
          <p:cNvPicPr>
            <a:picLocks noChangeAspect="1"/>
          </p:cNvPicPr>
          <p:nvPr/>
        </p:nvPicPr>
        <p:blipFill>
          <a:blip r:embed="rId3"/>
          <a:srcRect l="36206" t="28169" r="55132" b="60481"/>
          <a:stretch>
            <a:fillRect/>
          </a:stretch>
        </p:blipFill>
        <p:spPr>
          <a:xfrm>
            <a:off x="4328855" y="3562014"/>
            <a:ext cx="856735" cy="809839"/>
          </a:xfrm>
          <a:prstGeom prst="rect">
            <a:avLst/>
          </a:prstGeom>
        </p:spPr>
      </p:pic>
      <p:sp>
        <p:nvSpPr>
          <p:cNvPr id="19" name="Footer Placeholder 16">
            <a:extLst>
              <a:ext uri="{FF2B5EF4-FFF2-40B4-BE49-F238E27FC236}">
                <a16:creationId xmlns:a16="http://schemas.microsoft.com/office/drawing/2014/main" id="{39A9424B-73A9-D954-9B60-E07FB5F48B90}"/>
              </a:ext>
            </a:extLst>
          </p:cNvPr>
          <p:cNvSpPr>
            <a:spLocks noGrp="1"/>
          </p:cNvSpPr>
          <p:nvPr>
            <p:ph type="ftr" sz="quarter" idx="11"/>
          </p:nvPr>
        </p:nvSpPr>
        <p:spPr>
          <a:xfrm>
            <a:off x="4038600" y="6439656"/>
            <a:ext cx="4114800" cy="304043"/>
          </a:xfrm>
        </p:spPr>
        <p:txBody>
          <a:bodyPr/>
          <a:lstStyle/>
          <a:p>
            <a:r>
              <a:rPr lang="en-US" dirty="0"/>
              <a:t>LIFEWAVE X</a:t>
            </a:r>
            <a:r>
              <a:rPr lang="en-US" baseline="-25000" dirty="0"/>
              <a:t>2</a:t>
            </a:r>
            <a:r>
              <a:rPr lang="en-US" dirty="0"/>
              <a:t>O™ ESSENTIALS</a:t>
            </a:r>
          </a:p>
        </p:txBody>
      </p:sp>
    </p:spTree>
    <p:extLst>
      <p:ext uri="{BB962C8B-B14F-4D97-AF65-F5344CB8AC3E}">
        <p14:creationId xmlns:p14="http://schemas.microsoft.com/office/powerpoint/2010/main" val="42828030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0D31EC28-A6E3-99EF-BADA-A9DC46EB8CE3}"/>
              </a:ext>
            </a:extLst>
          </p:cNvPr>
          <p:cNvSpPr>
            <a:spLocks noGrp="1"/>
          </p:cNvSpPr>
          <p:nvPr>
            <p:ph type="title"/>
          </p:nvPr>
        </p:nvSpPr>
        <p:spPr>
          <a:xfrm>
            <a:off x="520884" y="279400"/>
            <a:ext cx="4813300" cy="1358900"/>
          </a:xfrm>
        </p:spPr>
        <p:txBody>
          <a:bodyPr/>
          <a:lstStyle/>
          <a:p>
            <a:r>
              <a:rPr lang="en-US" dirty="0"/>
              <a:t>Building on Your </a:t>
            </a:r>
            <a:br>
              <a:rPr lang="en-US" dirty="0"/>
            </a:br>
            <a:r>
              <a:rPr lang="en-US" dirty="0"/>
              <a:t>Wellness Foundation</a:t>
            </a:r>
          </a:p>
        </p:txBody>
      </p:sp>
      <p:sp>
        <p:nvSpPr>
          <p:cNvPr id="5" name="Text Placeholder 2">
            <a:extLst>
              <a:ext uri="{FF2B5EF4-FFF2-40B4-BE49-F238E27FC236}">
                <a16:creationId xmlns:a16="http://schemas.microsoft.com/office/drawing/2014/main" id="{60030FB6-A97C-3D0B-3E6D-0B331BE17F56}"/>
              </a:ext>
            </a:extLst>
          </p:cNvPr>
          <p:cNvSpPr>
            <a:spLocks noGrp="1"/>
          </p:cNvSpPr>
          <p:nvPr>
            <p:ph type="body" sz="half" idx="2"/>
          </p:nvPr>
        </p:nvSpPr>
        <p:spPr>
          <a:xfrm>
            <a:off x="520884" y="1850818"/>
            <a:ext cx="5426692" cy="4368800"/>
          </a:xfrm>
        </p:spPr>
        <p:txBody>
          <a:bodyPr>
            <a:normAutofit lnSpcReduction="10000"/>
          </a:bodyPr>
          <a:lstStyle/>
          <a:p>
            <a:pPr marL="0" indent="0">
              <a:buNone/>
            </a:pPr>
            <a:r>
              <a:rPr lang="en-GB" sz="2000" dirty="0">
                <a:latin typeface="Cabin" pitchFamily="2" charset="77"/>
                <a:ea typeface="+mn-lt"/>
                <a:cs typeface="+mn-lt"/>
              </a:rPr>
              <a:t>Begin with X39                                      </a:t>
            </a:r>
          </a:p>
          <a:p>
            <a:pPr marL="0" indent="0">
              <a:buNone/>
            </a:pPr>
            <a:r>
              <a:rPr lang="en-GB" sz="1600" dirty="0">
                <a:ea typeface="+mn-lt"/>
                <a:cs typeface="+mn-lt"/>
              </a:rPr>
              <a:t>Powered by patented phototherapy, X39</a:t>
            </a:r>
            <a:r>
              <a:rPr lang="en-GB" sz="1600" baseline="30000" dirty="0">
                <a:ea typeface="+mn-lt"/>
                <a:cs typeface="+mn-lt"/>
              </a:rPr>
              <a:t>®</a:t>
            </a:r>
            <a:r>
              <a:rPr lang="en-GB" sz="1600" dirty="0">
                <a:ea typeface="+mn-lt"/>
                <a:cs typeface="+mn-lt"/>
              </a:rPr>
              <a:t> supports the body’s natural energy flow—improving strength, stamina, and overall vitality.</a:t>
            </a:r>
          </a:p>
          <a:p>
            <a:pPr marL="0" indent="0">
              <a:buNone/>
            </a:pPr>
            <a:br>
              <a:rPr lang="en-US" sz="2000" dirty="0"/>
            </a:br>
            <a:r>
              <a:rPr lang="en-US" sz="2000" b="0" dirty="0"/>
              <a:t>Elevate with </a:t>
            </a:r>
            <a:r>
              <a:rPr lang="en-US" sz="2000" b="0" dirty="0" err="1"/>
              <a:t>Cellergize</a:t>
            </a:r>
            <a:endParaRPr lang="en-GB" dirty="0">
              <a:ea typeface="+mn-lt"/>
              <a:cs typeface="+mn-lt"/>
            </a:endParaRPr>
          </a:p>
          <a:p>
            <a:pPr marL="0" indent="0">
              <a:buNone/>
            </a:pPr>
            <a:r>
              <a:rPr lang="en-US" b="0" dirty="0"/>
              <a:t>A science-backed formula featuring essential vitamins, minerals, amino acids, and sea buckthorn extract — designed to support the health and vitality of your stem cell.*</a:t>
            </a:r>
          </a:p>
          <a:p>
            <a:pPr marL="0" indent="0">
              <a:buNone/>
            </a:pPr>
            <a:br>
              <a:rPr lang="en-US" dirty="0"/>
            </a:br>
            <a:r>
              <a:rPr lang="en-US" sz="2000" b="0" dirty="0"/>
              <a:t>Amplify with LifeWave X</a:t>
            </a:r>
            <a:r>
              <a:rPr lang="en-US" sz="2000" b="0" baseline="-25000" dirty="0"/>
              <a:t>2</a:t>
            </a:r>
            <a:r>
              <a:rPr lang="en-US" sz="2000" b="0" dirty="0"/>
              <a:t>O™</a:t>
            </a:r>
          </a:p>
          <a:p>
            <a:pPr marL="0" indent="0">
              <a:buNone/>
            </a:pPr>
            <a:r>
              <a:rPr lang="en-US" b="0" dirty="0"/>
              <a:t>LifeWave X</a:t>
            </a:r>
            <a:r>
              <a:rPr lang="en-US" b="0" spc="-150" baseline="-25000" dirty="0"/>
              <a:t>2</a:t>
            </a:r>
            <a:r>
              <a:rPr lang="en-US" b="0" dirty="0"/>
              <a:t>O uses patented light-infusion technology </a:t>
            </a:r>
            <a:br>
              <a:rPr lang="en-US" b="0" dirty="0"/>
            </a:br>
            <a:r>
              <a:rPr lang="en-US" b="0" dirty="0"/>
              <a:t>to deliver light through the water you drink—supporting hydration at the cellular level, energy, and antioxidant activity from within. Together, these patented innovations unlock the next level of wellness.</a:t>
            </a:r>
            <a:endParaRPr lang="en-US" dirty="0"/>
          </a:p>
        </p:txBody>
      </p:sp>
      <p:sp>
        <p:nvSpPr>
          <p:cNvPr id="2" name="Date Placeholder 3">
            <a:extLst>
              <a:ext uri="{FF2B5EF4-FFF2-40B4-BE49-F238E27FC236}">
                <a16:creationId xmlns:a16="http://schemas.microsoft.com/office/drawing/2014/main" id="{78064997-C99F-6998-A402-2BB06F9DDEF7}"/>
              </a:ext>
            </a:extLst>
          </p:cNvPr>
          <p:cNvSpPr txBox="1">
            <a:spLocks/>
          </p:cNvSpPr>
          <p:nvPr/>
        </p:nvSpPr>
        <p:spPr>
          <a:xfrm>
            <a:off x="838200" y="6453644"/>
            <a:ext cx="2743200" cy="304043"/>
          </a:xfrm>
          <a:prstGeom prst="rect">
            <a:avLst/>
          </a:prstGeom>
        </p:spPr>
        <p:txBody>
          <a:bodyPr vert="horz" lIns="91440" tIns="45720" rIns="91440" bIns="45720" rtlCol="0" anchor="ctr">
            <a:normAutofit/>
          </a:bodyPr>
          <a:lstStyle>
            <a:lvl1pPr marL="0" indent="0" algn="l" defTabSz="914400" rtl="0" eaLnBrk="1" latinLnBrk="0" hangingPunct="1">
              <a:lnSpc>
                <a:spcPct val="90000"/>
              </a:lnSpc>
              <a:spcBef>
                <a:spcPts val="1000"/>
              </a:spcBef>
              <a:buFont typeface="Arial" panose="020B0604020202020204" pitchFamily="34" charset="0"/>
              <a:buNone/>
              <a:defRPr sz="800" b="0" i="0" kern="1200">
                <a:solidFill>
                  <a:schemeClr val="tx1"/>
                </a:solidFill>
                <a:latin typeface="CoFo Sans VF Light" panose="020B0503030202060203" pitchFamily="34" charset="0"/>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b="1" i="0" kern="1200">
                <a:solidFill>
                  <a:schemeClr val="tx1"/>
                </a:solidFill>
                <a:latin typeface="Cabin SemiBold" pitchFamily="2" charset="77"/>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b="1" i="0" kern="1200">
                <a:solidFill>
                  <a:schemeClr val="tx1"/>
                </a:solidFill>
                <a:latin typeface="Cabin SemiBold" pitchFamily="2" charset="77"/>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b="1" i="0" kern="1200">
                <a:solidFill>
                  <a:schemeClr val="tx1"/>
                </a:solidFill>
                <a:latin typeface="Cabin SemiBold" pitchFamily="2" charset="77"/>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b="1" i="0" kern="1200">
                <a:solidFill>
                  <a:schemeClr val="tx1"/>
                </a:solidFill>
                <a:latin typeface="Cabin SemiBold" pitchFamily="2" charset="77"/>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fld id="{816930C3-5719-CA46-9B86-707F8ABA7514}" type="datetime1">
              <a:rPr lang="en-US" smtClean="0"/>
              <a:pPr/>
              <a:t>3/19/26</a:t>
            </a:fld>
            <a:endParaRPr lang="en-US" dirty="0"/>
          </a:p>
        </p:txBody>
      </p:sp>
      <p:sp>
        <p:nvSpPr>
          <p:cNvPr id="3" name="Footer Placeholder 16">
            <a:extLst>
              <a:ext uri="{FF2B5EF4-FFF2-40B4-BE49-F238E27FC236}">
                <a16:creationId xmlns:a16="http://schemas.microsoft.com/office/drawing/2014/main" id="{0CE409A9-3ED8-2BDA-3E5A-F5B993F86DF8}"/>
              </a:ext>
            </a:extLst>
          </p:cNvPr>
          <p:cNvSpPr>
            <a:spLocks noGrp="1"/>
          </p:cNvSpPr>
          <p:nvPr>
            <p:ph type="ftr" sz="quarter" idx="11"/>
          </p:nvPr>
        </p:nvSpPr>
        <p:spPr>
          <a:xfrm>
            <a:off x="4038600" y="6439656"/>
            <a:ext cx="4114800" cy="304043"/>
          </a:xfrm>
        </p:spPr>
        <p:txBody>
          <a:bodyPr/>
          <a:lstStyle/>
          <a:p>
            <a:r>
              <a:rPr lang="en-US" dirty="0"/>
              <a:t>LIFEWAVE X</a:t>
            </a:r>
            <a:r>
              <a:rPr lang="en-US" baseline="-25000" dirty="0"/>
              <a:t>2</a:t>
            </a:r>
            <a:r>
              <a:rPr lang="en-US" dirty="0"/>
              <a:t>O™ ESSENTIALS</a:t>
            </a:r>
          </a:p>
        </p:txBody>
      </p:sp>
    </p:spTree>
    <p:extLst>
      <p:ext uri="{BB962C8B-B14F-4D97-AF65-F5344CB8AC3E}">
        <p14:creationId xmlns:p14="http://schemas.microsoft.com/office/powerpoint/2010/main" val="4283672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DC0A653-4D28-E344-92B6-DE65E10A41F5}"/>
              </a:ext>
            </a:extLst>
          </p:cNvPr>
          <p:cNvPicPr>
            <a:picLocks noChangeAspect="1"/>
          </p:cNvPicPr>
          <p:nvPr/>
        </p:nvPicPr>
        <p:blipFill>
          <a:blip r:embed="rId2"/>
          <a:srcRect l="-23192" t="1555" r="25268"/>
          <a:stretch>
            <a:fillRect/>
          </a:stretch>
        </p:blipFill>
        <p:spPr>
          <a:xfrm>
            <a:off x="2" y="-18269"/>
            <a:ext cx="12192000" cy="6894532"/>
          </a:xfrm>
          <a:prstGeom prst="rect">
            <a:avLst/>
          </a:prstGeom>
        </p:spPr>
      </p:pic>
      <p:sp>
        <p:nvSpPr>
          <p:cNvPr id="5" name="Rectangle 4">
            <a:extLst>
              <a:ext uri="{FF2B5EF4-FFF2-40B4-BE49-F238E27FC236}">
                <a16:creationId xmlns:a16="http://schemas.microsoft.com/office/drawing/2014/main" id="{F027A8FC-A303-3F3B-97D0-A5C84866E5BF}"/>
              </a:ext>
            </a:extLst>
          </p:cNvPr>
          <p:cNvSpPr/>
          <p:nvPr/>
        </p:nvSpPr>
        <p:spPr>
          <a:xfrm rot="16200000">
            <a:off x="1997918" y="-2016188"/>
            <a:ext cx="6912799" cy="10908634"/>
          </a:xfrm>
          <a:prstGeom prst="rect">
            <a:avLst/>
          </a:prstGeom>
          <a:gradFill flip="none" rotWithShape="1">
            <a:gsLst>
              <a:gs pos="63000">
                <a:schemeClr val="bg1"/>
              </a:gs>
              <a:gs pos="99000">
                <a:schemeClr val="bg1">
                  <a:alpha val="0"/>
                </a:schemeClr>
              </a:gs>
            </a:gsLst>
            <a:lin ang="54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solidFill>
                  <a:sysClr val="windowText" lastClr="000000"/>
                </a:solidFill>
              </a:ln>
            </a:endParaRPr>
          </a:p>
        </p:txBody>
      </p:sp>
      <p:sp>
        <p:nvSpPr>
          <p:cNvPr id="2" name="Title 1">
            <a:extLst>
              <a:ext uri="{FF2B5EF4-FFF2-40B4-BE49-F238E27FC236}">
                <a16:creationId xmlns:a16="http://schemas.microsoft.com/office/drawing/2014/main" id="{1D76A29A-FBA3-3D7F-4EF2-1F39BC15E0B5}"/>
              </a:ext>
            </a:extLst>
          </p:cNvPr>
          <p:cNvSpPr>
            <a:spLocks noGrp="1"/>
          </p:cNvSpPr>
          <p:nvPr>
            <p:ph type="title"/>
          </p:nvPr>
        </p:nvSpPr>
        <p:spPr>
          <a:xfrm>
            <a:off x="685802" y="363219"/>
            <a:ext cx="5808498" cy="1275081"/>
          </a:xfrm>
        </p:spPr>
        <p:txBody>
          <a:bodyPr>
            <a:normAutofit/>
          </a:bodyPr>
          <a:lstStyle/>
          <a:p>
            <a:r>
              <a:rPr lang="en-US" dirty="0"/>
              <a:t>What Makes </a:t>
            </a:r>
            <a:br>
              <a:rPr lang="en-US" dirty="0"/>
            </a:br>
            <a:r>
              <a:rPr lang="en-US" dirty="0"/>
              <a:t>LifeWave X</a:t>
            </a:r>
            <a:r>
              <a:rPr lang="en-US" spc="-150" baseline="-25000" dirty="0"/>
              <a:t>2</a:t>
            </a:r>
            <a:r>
              <a:rPr lang="en-US" dirty="0"/>
              <a:t>O™ Unique</a:t>
            </a:r>
          </a:p>
        </p:txBody>
      </p:sp>
      <p:sp>
        <p:nvSpPr>
          <p:cNvPr id="3" name="Text Placeholder 2">
            <a:extLst>
              <a:ext uri="{FF2B5EF4-FFF2-40B4-BE49-F238E27FC236}">
                <a16:creationId xmlns:a16="http://schemas.microsoft.com/office/drawing/2014/main" id="{B4F380CA-8255-C43D-0F0B-528314B39EDE}"/>
              </a:ext>
            </a:extLst>
          </p:cNvPr>
          <p:cNvSpPr>
            <a:spLocks noGrp="1"/>
          </p:cNvSpPr>
          <p:nvPr>
            <p:ph type="body" idx="1"/>
          </p:nvPr>
        </p:nvSpPr>
        <p:spPr>
          <a:xfrm>
            <a:off x="685803" y="1806902"/>
            <a:ext cx="6954517" cy="2933264"/>
          </a:xfrm>
        </p:spPr>
        <p:txBody>
          <a:bodyPr>
            <a:noAutofit/>
          </a:bodyPr>
          <a:lstStyle/>
          <a:p>
            <a:pPr rtl="0" fontAlgn="base">
              <a:lnSpc>
                <a:spcPts val="2925"/>
              </a:lnSpc>
              <a:buNone/>
            </a:pPr>
            <a:r>
              <a:rPr lang="en-GB" sz="2400" u="none" strike="noStrike" dirty="0">
                <a:solidFill>
                  <a:srgbClr val="000000"/>
                </a:solidFill>
                <a:effectLst/>
                <a:latin typeface="Cabin" pitchFamily="2" charset="77"/>
              </a:rPr>
              <a:t>3 Key Technologies in 1 System​</a:t>
            </a:r>
          </a:p>
          <a:p>
            <a:pPr marL="342900" indent="-342900" algn="l" rtl="0" fontAlgn="base">
              <a:lnSpc>
                <a:spcPts val="2100"/>
              </a:lnSpc>
              <a:buFont typeface="Arial" panose="020B0604020202020204" pitchFamily="34" charset="0"/>
              <a:buChar char="•"/>
            </a:pPr>
            <a:r>
              <a:rPr lang="en-GB" sz="1600" b="0" u="none" strike="noStrike" dirty="0">
                <a:solidFill>
                  <a:srgbClr val="000000"/>
                </a:solidFill>
                <a:effectLst/>
                <a:latin typeface="Cabin" pitchFamily="2" charset="77"/>
              </a:rPr>
              <a:t>Patented Light-Infusion Technology–Infuses light into the water you drink ​</a:t>
            </a:r>
          </a:p>
          <a:p>
            <a:pPr marL="342900" indent="-342900" fontAlgn="base">
              <a:lnSpc>
                <a:spcPts val="2100"/>
              </a:lnSpc>
              <a:buFont typeface="Arial" panose="020B0604020202020204" pitchFamily="34" charset="0"/>
              <a:buChar char="•"/>
            </a:pPr>
            <a:r>
              <a:rPr lang="en-GB" sz="1600" b="0" u="none" strike="noStrike" dirty="0">
                <a:solidFill>
                  <a:srgbClr val="000000"/>
                </a:solidFill>
                <a:effectLst/>
                <a:latin typeface="Cabin" pitchFamily="2" charset="77"/>
              </a:rPr>
              <a:t>Advanced Filtration–</a:t>
            </a:r>
            <a:r>
              <a:rPr lang="en-US" sz="1600" b="0" dirty="0">
                <a:latin typeface="Cabin" pitchFamily="2" charset="77"/>
              </a:rPr>
              <a:t>The Primary Filter forms the core of LifeWave X</a:t>
            </a:r>
            <a:r>
              <a:rPr lang="en-US" sz="1600" b="0" baseline="-25000" dirty="0">
                <a:latin typeface="Cabin" pitchFamily="2" charset="77"/>
              </a:rPr>
              <a:t>2</a:t>
            </a:r>
            <a:r>
              <a:rPr lang="en-US" sz="1600" b="0" dirty="0">
                <a:latin typeface="Cabin" pitchFamily="2" charset="77"/>
              </a:rPr>
              <a:t>O’s contaminant-reduction system. Created from a powerful filter system that is designed to reduce a broad range of impurities found in municipal tap water.</a:t>
            </a:r>
          </a:p>
          <a:p>
            <a:pPr marL="342900" indent="-342900" fontAlgn="base">
              <a:lnSpc>
                <a:spcPts val="2100"/>
              </a:lnSpc>
              <a:buFont typeface="Arial" panose="020B0604020202020204" pitchFamily="34" charset="0"/>
              <a:buChar char="•"/>
            </a:pPr>
            <a:r>
              <a:rPr lang="en-US" sz="1600" b="0">
                <a:latin typeface="Cabin" pitchFamily="2" charset="77"/>
              </a:rPr>
              <a:t>*</a:t>
            </a:r>
            <a:r>
              <a:rPr lang="en-GB" sz="1600" b="0" u="none" strike="noStrike">
                <a:solidFill>
                  <a:srgbClr val="000000"/>
                </a:solidFill>
                <a:effectLst/>
                <a:latin typeface="Cabin" pitchFamily="2" charset="77"/>
              </a:rPr>
              <a:t>Hydrogen </a:t>
            </a:r>
            <a:r>
              <a:rPr lang="en-GB" sz="1600" b="0" u="none" strike="noStrike" dirty="0">
                <a:solidFill>
                  <a:srgbClr val="000000"/>
                </a:solidFill>
                <a:effectLst/>
                <a:latin typeface="Cabin" pitchFamily="2" charset="77"/>
              </a:rPr>
              <a:t>Enrichment–Charges the water with molecular hydrogen (H₂), which may act as an antioxidant—helping to reduce oxidative stress and support overall wellness. </a:t>
            </a:r>
          </a:p>
          <a:p>
            <a:endParaRPr lang="en-US" sz="2400" b="0" dirty="0">
              <a:latin typeface="Cabin" pitchFamily="2" charset="77"/>
            </a:endParaRPr>
          </a:p>
        </p:txBody>
      </p:sp>
      <p:sp>
        <p:nvSpPr>
          <p:cNvPr id="6" name="TextBox 5">
            <a:extLst>
              <a:ext uri="{FF2B5EF4-FFF2-40B4-BE49-F238E27FC236}">
                <a16:creationId xmlns:a16="http://schemas.microsoft.com/office/drawing/2014/main" id="{B435F1F1-2BEC-72E6-B87C-CA7FF6E808BF}"/>
              </a:ext>
            </a:extLst>
          </p:cNvPr>
          <p:cNvSpPr txBox="1"/>
          <p:nvPr/>
        </p:nvSpPr>
        <p:spPr>
          <a:xfrm>
            <a:off x="685802" y="6214782"/>
            <a:ext cx="3875565"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latin typeface="Cabin" pitchFamily="2" charset="77"/>
              </a:rPr>
              <a:t>Statements have not been evaluated by the FDA. LifeWave X</a:t>
            </a:r>
            <a:r>
              <a:rPr lang="en-US" sz="1000" baseline="-25000" dirty="0">
                <a:latin typeface="Cabin" pitchFamily="2" charset="77"/>
              </a:rPr>
              <a:t>2</a:t>
            </a:r>
            <a:r>
              <a:rPr lang="en-US" sz="1000" dirty="0">
                <a:latin typeface="Cabin" pitchFamily="2" charset="77"/>
              </a:rPr>
              <a:t>O™ is intended for general wellness only. Clinical validation is ongoing.</a:t>
            </a:r>
          </a:p>
        </p:txBody>
      </p:sp>
      <p:sp>
        <p:nvSpPr>
          <p:cNvPr id="8" name="TextBox 7">
            <a:extLst>
              <a:ext uri="{FF2B5EF4-FFF2-40B4-BE49-F238E27FC236}">
                <a16:creationId xmlns:a16="http://schemas.microsoft.com/office/drawing/2014/main" id="{BCBC8C7C-7AB4-DF9A-6954-F124EA074A77}"/>
              </a:ext>
            </a:extLst>
          </p:cNvPr>
          <p:cNvSpPr txBox="1"/>
          <p:nvPr/>
        </p:nvSpPr>
        <p:spPr>
          <a:xfrm>
            <a:off x="685802" y="4908768"/>
            <a:ext cx="6720839" cy="11695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latin typeface="Cabin" pitchFamily="2" charset="77"/>
              </a:rPr>
              <a:t>*Our Primary Filter technology is currently undergoing accredited laboratory testing, state registrations, and full NSF certification. The Primary Filter was previously tested to remove all major water contaminants. In order for us to make formal written claims, the filter requires additional testing in our product configuration. We have selected this premium filter to best integrate with our technology, as well as with the secondary filtration and Hydrogen stages. </a:t>
            </a:r>
          </a:p>
          <a:p>
            <a:endParaRPr lang="en-US" sz="1000" dirty="0">
              <a:latin typeface="Cabin" pitchFamily="2" charset="77"/>
            </a:endParaRPr>
          </a:p>
          <a:p>
            <a:r>
              <a:rPr lang="en-US" sz="1000" dirty="0">
                <a:latin typeface="Cabin" pitchFamily="2" charset="77"/>
              </a:rPr>
              <a:t>This filter forms the core of </a:t>
            </a:r>
            <a:r>
              <a:rPr lang="en-US" sz="1000" dirty="0" err="1">
                <a:latin typeface="Cabin" pitchFamily="2" charset="77"/>
              </a:rPr>
              <a:t>LifeWave</a:t>
            </a:r>
            <a:r>
              <a:rPr lang="en-US" sz="1000" dirty="0">
                <a:latin typeface="Cabin" pitchFamily="2" charset="77"/>
              </a:rPr>
              <a:t> X2O’s contaminant-reduction system. Created from a powerful filter system that is designed to reduce a broad range of impurities found in municipal tap water</a:t>
            </a:r>
          </a:p>
        </p:txBody>
      </p:sp>
    </p:spTree>
    <p:extLst>
      <p:ext uri="{BB962C8B-B14F-4D97-AF65-F5344CB8AC3E}">
        <p14:creationId xmlns:p14="http://schemas.microsoft.com/office/powerpoint/2010/main" val="10190693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5209ED96-8B52-6B95-6CD4-5CEF728F93B3}"/>
              </a:ext>
            </a:extLst>
          </p:cNvPr>
          <p:cNvSpPr txBox="1">
            <a:spLocks/>
          </p:cNvSpPr>
          <p:nvPr/>
        </p:nvSpPr>
        <p:spPr>
          <a:xfrm>
            <a:off x="6593918" y="279400"/>
            <a:ext cx="4813300" cy="1358900"/>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3200" b="1" i="0" kern="1200">
                <a:solidFill>
                  <a:schemeClr val="tx1"/>
                </a:solidFill>
                <a:latin typeface="Cabin" pitchFamily="2" charset="77"/>
                <a:ea typeface="+mj-ea"/>
                <a:cs typeface="+mj-cs"/>
              </a:defRPr>
            </a:lvl1pPr>
          </a:lstStyle>
          <a:p>
            <a:r>
              <a:rPr lang="en-US"/>
              <a:t>Backed by Science,</a:t>
            </a:r>
            <a:br>
              <a:rPr lang="en-US"/>
            </a:br>
            <a:r>
              <a:rPr lang="en-US"/>
              <a:t>Built for Wellness</a:t>
            </a:r>
            <a:endParaRPr lang="en-US" dirty="0"/>
          </a:p>
        </p:txBody>
      </p:sp>
      <p:sp>
        <p:nvSpPr>
          <p:cNvPr id="5" name="Text Placeholder 2">
            <a:extLst>
              <a:ext uri="{FF2B5EF4-FFF2-40B4-BE49-F238E27FC236}">
                <a16:creationId xmlns:a16="http://schemas.microsoft.com/office/drawing/2014/main" id="{AF741A0D-66ED-ACD7-13D9-3783A1F63FAA}"/>
              </a:ext>
            </a:extLst>
          </p:cNvPr>
          <p:cNvSpPr txBox="1">
            <a:spLocks/>
          </p:cNvSpPr>
          <p:nvPr/>
        </p:nvSpPr>
        <p:spPr>
          <a:xfrm>
            <a:off x="6593918" y="1765300"/>
            <a:ext cx="5319528" cy="4368800"/>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1600" b="1" i="0" kern="1200">
                <a:solidFill>
                  <a:schemeClr val="tx1"/>
                </a:solidFill>
                <a:latin typeface="Cabin SemiBold" pitchFamily="2" charset="77"/>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b="1" i="0" kern="1200">
                <a:solidFill>
                  <a:schemeClr val="tx1"/>
                </a:solidFill>
                <a:latin typeface="Cabin SemiBold" pitchFamily="2" charset="77"/>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b="1" i="0" kern="1200">
                <a:solidFill>
                  <a:schemeClr val="tx1"/>
                </a:solidFill>
                <a:latin typeface="Cabin SemiBold" pitchFamily="2" charset="77"/>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b="1" i="0" kern="1200">
                <a:solidFill>
                  <a:schemeClr val="tx1"/>
                </a:solidFill>
                <a:latin typeface="Cabin SemiBold" pitchFamily="2" charset="77"/>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b="1" i="0" kern="1200">
                <a:solidFill>
                  <a:schemeClr val="tx1"/>
                </a:solidFill>
                <a:latin typeface="Cabin SemiBold" pitchFamily="2" charset="77"/>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r>
              <a:rPr lang="en-GB" dirty="0">
                <a:ea typeface="+mn-lt"/>
                <a:cs typeface="+mn-lt"/>
              </a:rPr>
              <a:t>The LifeWave X</a:t>
            </a:r>
            <a:r>
              <a:rPr lang="en-GB" spc="-150" baseline="-25000" dirty="0">
                <a:ea typeface="+mn-lt"/>
                <a:cs typeface="+mn-lt"/>
              </a:rPr>
              <a:t>2</a:t>
            </a:r>
            <a:r>
              <a:rPr lang="en-GB" dirty="0">
                <a:ea typeface="+mn-lt"/>
                <a:cs typeface="+mn-lt"/>
              </a:rPr>
              <a:t>O™ system is built on established hydration science. Our enrichment, and advanced filtration is inspired by decades of research into cellular hydration, antioxidant activity, and bioelectrical energy, a unique combination of light-infusion, hydrogen.</a:t>
            </a:r>
          </a:p>
          <a:p>
            <a:r>
              <a:rPr lang="en-GB" dirty="0">
                <a:latin typeface="Cabin" pitchFamily="2" charset="77"/>
                <a:ea typeface="+mn-lt"/>
                <a:cs typeface="+mn-lt"/>
              </a:rPr>
              <a:t>Want to see the data?</a:t>
            </a:r>
            <a:br>
              <a:rPr lang="en-GB" dirty="0">
                <a:ea typeface="+mn-lt"/>
                <a:cs typeface="+mn-lt"/>
              </a:rPr>
            </a:br>
            <a:r>
              <a:rPr lang="en-GB" dirty="0">
                <a:ea typeface="+mn-lt"/>
                <a:cs typeface="+mn-lt"/>
              </a:rPr>
              <a:t>Ongoing trial results and internal findings are available </a:t>
            </a:r>
            <a:br>
              <a:rPr lang="en-GB" dirty="0">
                <a:ea typeface="+mn-lt"/>
                <a:cs typeface="+mn-lt"/>
              </a:rPr>
            </a:br>
            <a:r>
              <a:rPr lang="en-GB" dirty="0">
                <a:ea typeface="+mn-lt"/>
                <a:cs typeface="+mn-lt"/>
              </a:rPr>
              <a:t>in your LifeWave Back Office.</a:t>
            </a:r>
            <a:endParaRPr lang="en-GB" dirty="0"/>
          </a:p>
          <a:p>
            <a:endParaRPr lang="en-GB" dirty="0"/>
          </a:p>
          <a:p>
            <a:r>
              <a:rPr lang="en-GB" sz="2000" dirty="0">
                <a:ea typeface="+mn-lt"/>
                <a:cs typeface="+mn-lt"/>
              </a:rPr>
              <a:t>Together, these patented innovations </a:t>
            </a:r>
            <a:br>
              <a:rPr lang="en-GB" sz="2000" dirty="0">
                <a:ea typeface="+mn-lt"/>
                <a:cs typeface="+mn-lt"/>
              </a:rPr>
            </a:br>
            <a:r>
              <a:rPr lang="en-GB" sz="2000" dirty="0">
                <a:ea typeface="+mn-lt"/>
                <a:cs typeface="+mn-lt"/>
              </a:rPr>
              <a:t>unlock the next level of wellness.</a:t>
            </a:r>
          </a:p>
          <a:p>
            <a:endParaRPr lang="en-US" dirty="0"/>
          </a:p>
        </p:txBody>
      </p:sp>
      <p:sp>
        <p:nvSpPr>
          <p:cNvPr id="6" name="TextBox 5">
            <a:extLst>
              <a:ext uri="{FF2B5EF4-FFF2-40B4-BE49-F238E27FC236}">
                <a16:creationId xmlns:a16="http://schemas.microsoft.com/office/drawing/2014/main" id="{1AFE27C4-5C5F-7AB3-2D83-174132DD2A75}"/>
              </a:ext>
            </a:extLst>
          </p:cNvPr>
          <p:cNvSpPr txBox="1"/>
          <p:nvPr/>
        </p:nvSpPr>
        <p:spPr>
          <a:xfrm>
            <a:off x="6593918" y="5733990"/>
            <a:ext cx="3810647"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latin typeface="Cabin" pitchFamily="2" charset="77"/>
              </a:rPr>
              <a:t>Statements have not been evaluated by the FDA. LifeWave X</a:t>
            </a:r>
            <a:r>
              <a:rPr lang="en-US" sz="1000" baseline="-25000" dirty="0">
                <a:latin typeface="Cabin" pitchFamily="2" charset="77"/>
              </a:rPr>
              <a:t>2</a:t>
            </a:r>
            <a:r>
              <a:rPr lang="en-US" sz="1000" dirty="0">
                <a:latin typeface="Cabin" pitchFamily="2" charset="77"/>
              </a:rPr>
              <a:t>O™ </a:t>
            </a:r>
            <a:br>
              <a:rPr lang="en-US" sz="1000" dirty="0">
                <a:latin typeface="Cabin" pitchFamily="2" charset="77"/>
              </a:rPr>
            </a:br>
            <a:r>
              <a:rPr lang="en-US" sz="1000" dirty="0">
                <a:latin typeface="Cabin" pitchFamily="2" charset="77"/>
              </a:rPr>
              <a:t>is intended for general wellness only. Clinical validation is ongoing.</a:t>
            </a:r>
          </a:p>
        </p:txBody>
      </p:sp>
      <p:sp>
        <p:nvSpPr>
          <p:cNvPr id="2" name="Date Placeholder 3">
            <a:extLst>
              <a:ext uri="{FF2B5EF4-FFF2-40B4-BE49-F238E27FC236}">
                <a16:creationId xmlns:a16="http://schemas.microsoft.com/office/drawing/2014/main" id="{84E3BDE7-4931-DB00-AB93-03FBA7E759E7}"/>
              </a:ext>
            </a:extLst>
          </p:cNvPr>
          <p:cNvSpPr txBox="1">
            <a:spLocks/>
          </p:cNvSpPr>
          <p:nvPr/>
        </p:nvSpPr>
        <p:spPr>
          <a:xfrm>
            <a:off x="838200" y="6440582"/>
            <a:ext cx="2743200" cy="304043"/>
          </a:xfrm>
          <a:prstGeom prst="rect">
            <a:avLst/>
          </a:prstGeom>
        </p:spPr>
        <p:txBody>
          <a:bodyPr vert="horz" lIns="91440" tIns="45720" rIns="91440" bIns="45720" rtlCol="0" anchor="ctr">
            <a:normAutofit/>
          </a:bodyPr>
          <a:lstStyle>
            <a:lvl1pPr marL="0" indent="0" algn="l" defTabSz="914400" rtl="0" eaLnBrk="1" latinLnBrk="0" hangingPunct="1">
              <a:lnSpc>
                <a:spcPct val="90000"/>
              </a:lnSpc>
              <a:spcBef>
                <a:spcPts val="1000"/>
              </a:spcBef>
              <a:buFont typeface="Arial" panose="020B0604020202020204" pitchFamily="34" charset="0"/>
              <a:buNone/>
              <a:defRPr sz="800" b="0" i="0" kern="1200">
                <a:solidFill>
                  <a:schemeClr val="tx1"/>
                </a:solidFill>
                <a:latin typeface="CoFo Sans VF Light" panose="020B0503030202060203" pitchFamily="34" charset="0"/>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b="1" i="0" kern="1200">
                <a:solidFill>
                  <a:schemeClr val="tx1"/>
                </a:solidFill>
                <a:latin typeface="Cabin SemiBold" pitchFamily="2" charset="77"/>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b="1" i="0" kern="1200">
                <a:solidFill>
                  <a:schemeClr val="tx1"/>
                </a:solidFill>
                <a:latin typeface="Cabin SemiBold" pitchFamily="2" charset="77"/>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b="1" i="0" kern="1200">
                <a:solidFill>
                  <a:schemeClr val="tx1"/>
                </a:solidFill>
                <a:latin typeface="Cabin SemiBold" pitchFamily="2" charset="77"/>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b="1" i="0" kern="1200">
                <a:solidFill>
                  <a:schemeClr val="tx1"/>
                </a:solidFill>
                <a:latin typeface="Cabin SemiBold" pitchFamily="2" charset="77"/>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fld id="{816930C3-5719-CA46-9B86-707F8ABA7514}" type="datetime1">
              <a:rPr lang="en-US" smtClean="0"/>
              <a:pPr/>
              <a:t>3/19/26</a:t>
            </a:fld>
            <a:endParaRPr lang="en-US" dirty="0"/>
          </a:p>
        </p:txBody>
      </p:sp>
      <p:sp>
        <p:nvSpPr>
          <p:cNvPr id="3" name="Footer Placeholder 16">
            <a:extLst>
              <a:ext uri="{FF2B5EF4-FFF2-40B4-BE49-F238E27FC236}">
                <a16:creationId xmlns:a16="http://schemas.microsoft.com/office/drawing/2014/main" id="{BBBB20BE-1751-F5F9-8A57-E76C55DAEA14}"/>
              </a:ext>
            </a:extLst>
          </p:cNvPr>
          <p:cNvSpPr>
            <a:spLocks noGrp="1"/>
          </p:cNvSpPr>
          <p:nvPr>
            <p:ph type="ftr" sz="quarter" idx="11"/>
          </p:nvPr>
        </p:nvSpPr>
        <p:spPr>
          <a:xfrm>
            <a:off x="4038600" y="6439656"/>
            <a:ext cx="4114800" cy="304043"/>
          </a:xfrm>
        </p:spPr>
        <p:txBody>
          <a:bodyPr/>
          <a:lstStyle/>
          <a:p>
            <a:r>
              <a:rPr lang="en-US" dirty="0"/>
              <a:t>LIFEWAVE X</a:t>
            </a:r>
            <a:r>
              <a:rPr lang="en-US" baseline="-25000" dirty="0"/>
              <a:t>2</a:t>
            </a:r>
            <a:r>
              <a:rPr lang="en-US" dirty="0"/>
              <a:t>O™ ESSENTIALS</a:t>
            </a:r>
          </a:p>
        </p:txBody>
      </p:sp>
    </p:spTree>
    <p:extLst>
      <p:ext uri="{BB962C8B-B14F-4D97-AF65-F5344CB8AC3E}">
        <p14:creationId xmlns:p14="http://schemas.microsoft.com/office/powerpoint/2010/main" val="24179971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1FDAD91-0D04-1667-4B3D-B5832AD052D6}"/>
              </a:ext>
            </a:extLst>
          </p:cNvPr>
          <p:cNvSpPr/>
          <p:nvPr/>
        </p:nvSpPr>
        <p:spPr>
          <a:xfrm rot="16200000">
            <a:off x="1762932" y="-1762932"/>
            <a:ext cx="6858003" cy="10383867"/>
          </a:xfrm>
          <a:prstGeom prst="rect">
            <a:avLst/>
          </a:prstGeom>
          <a:gradFill flip="none" rotWithShape="1">
            <a:gsLst>
              <a:gs pos="45000">
                <a:srgbClr val="F2FAFD"/>
              </a:gs>
              <a:gs pos="0">
                <a:schemeClr val="bg1"/>
              </a:gs>
              <a:gs pos="99000">
                <a:schemeClr val="bg1">
                  <a:alpha val="0"/>
                </a:schemeClr>
              </a:gs>
            </a:gsLst>
            <a:lin ang="54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solidFill>
                  <a:sysClr val="windowText" lastClr="000000"/>
                </a:solidFill>
              </a:ln>
            </a:endParaRPr>
          </a:p>
        </p:txBody>
      </p:sp>
      <p:sp>
        <p:nvSpPr>
          <p:cNvPr id="2" name="Title 1">
            <a:extLst>
              <a:ext uri="{FF2B5EF4-FFF2-40B4-BE49-F238E27FC236}">
                <a16:creationId xmlns:a16="http://schemas.microsoft.com/office/drawing/2014/main" id="{D77F2935-CA28-6788-EA93-A4651A0F8781}"/>
              </a:ext>
            </a:extLst>
          </p:cNvPr>
          <p:cNvSpPr>
            <a:spLocks noGrp="1"/>
          </p:cNvSpPr>
          <p:nvPr>
            <p:ph type="ctrTitle"/>
          </p:nvPr>
        </p:nvSpPr>
        <p:spPr>
          <a:xfrm>
            <a:off x="600741" y="410745"/>
            <a:ext cx="8110958" cy="1325952"/>
          </a:xfrm>
        </p:spPr>
        <p:txBody>
          <a:bodyPr>
            <a:normAutofit/>
          </a:bodyPr>
          <a:lstStyle/>
          <a:p>
            <a:r>
              <a:rPr lang="en-US" sz="4000" dirty="0">
                <a:solidFill>
                  <a:schemeClr val="tx1"/>
                </a:solidFill>
              </a:rPr>
              <a:t>How LifeWave X</a:t>
            </a:r>
            <a:r>
              <a:rPr lang="en-US" sz="4000" spc="-150" baseline="-25000" dirty="0">
                <a:solidFill>
                  <a:schemeClr val="tx1"/>
                </a:solidFill>
              </a:rPr>
              <a:t>2</a:t>
            </a:r>
            <a:r>
              <a:rPr lang="en-US" sz="4000" dirty="0">
                <a:solidFill>
                  <a:schemeClr val="tx1"/>
                </a:solidFill>
              </a:rPr>
              <a:t>O™ </a:t>
            </a:r>
            <a:br>
              <a:rPr lang="en-US" sz="4000" dirty="0">
                <a:solidFill>
                  <a:schemeClr val="tx1"/>
                </a:solidFill>
              </a:rPr>
            </a:br>
            <a:r>
              <a:rPr lang="en-US" sz="4000" dirty="0">
                <a:solidFill>
                  <a:schemeClr val="tx1"/>
                </a:solidFill>
              </a:rPr>
              <a:t>Supports Your Wellness</a:t>
            </a:r>
          </a:p>
        </p:txBody>
      </p:sp>
      <p:sp>
        <p:nvSpPr>
          <p:cNvPr id="3" name="Subtitle 2">
            <a:extLst>
              <a:ext uri="{FF2B5EF4-FFF2-40B4-BE49-F238E27FC236}">
                <a16:creationId xmlns:a16="http://schemas.microsoft.com/office/drawing/2014/main" id="{66C00E78-C96E-A18A-F389-7481F889DC84}"/>
              </a:ext>
            </a:extLst>
          </p:cNvPr>
          <p:cNvSpPr>
            <a:spLocks noGrp="1"/>
          </p:cNvSpPr>
          <p:nvPr>
            <p:ph type="subTitle" idx="1"/>
          </p:nvPr>
        </p:nvSpPr>
        <p:spPr>
          <a:xfrm>
            <a:off x="1376027" y="1935584"/>
            <a:ext cx="3934045" cy="682675"/>
          </a:xfrm>
        </p:spPr>
        <p:txBody>
          <a:bodyPr anchor="ctr">
            <a:normAutofit/>
          </a:bodyPr>
          <a:lstStyle/>
          <a:p>
            <a:pPr marL="0" marR="0" lvl="0" indent="0" algn="l">
              <a:lnSpc>
                <a:spcPct val="90000"/>
              </a:lnSpc>
              <a:spcBef>
                <a:spcPts val="1000"/>
              </a:spcBef>
              <a:spcAft>
                <a:spcPts val="0"/>
              </a:spcAft>
              <a:buClr>
                <a:srgbClr val="FFFFFF"/>
              </a:buClr>
              <a:buNone/>
            </a:pPr>
            <a:r>
              <a:rPr lang="en-IE" sz="1400" b="1" u="none" strike="noStrike" noProof="0" dirty="0">
                <a:solidFill>
                  <a:srgbClr val="000000"/>
                </a:solidFill>
                <a:latin typeface="Cabin" pitchFamily="2" charset="77"/>
              </a:rPr>
              <a:t>Optimizes hydration at the cellular level.</a:t>
            </a:r>
            <a:endParaRPr lang="en-US" sz="1400" b="1" u="none" strike="noStrike" noProof="0" dirty="0">
              <a:solidFill>
                <a:srgbClr val="000000"/>
              </a:solidFill>
              <a:latin typeface="Cabin" pitchFamily="2" charset="77"/>
            </a:endParaRPr>
          </a:p>
        </p:txBody>
      </p:sp>
      <p:pic>
        <p:nvPicPr>
          <p:cNvPr id="5" name="Picture 4">
            <a:extLst>
              <a:ext uri="{FF2B5EF4-FFF2-40B4-BE49-F238E27FC236}">
                <a16:creationId xmlns:a16="http://schemas.microsoft.com/office/drawing/2014/main" id="{0559DD01-8ADD-D30D-4482-D4CA7189245A}"/>
              </a:ext>
            </a:extLst>
          </p:cNvPr>
          <p:cNvPicPr>
            <a:picLocks noChangeAspect="1"/>
          </p:cNvPicPr>
          <p:nvPr/>
        </p:nvPicPr>
        <p:blipFill>
          <a:blip r:embed="rId2"/>
          <a:stretch>
            <a:fillRect/>
          </a:stretch>
        </p:blipFill>
        <p:spPr>
          <a:xfrm>
            <a:off x="659664" y="1935584"/>
            <a:ext cx="696431" cy="696431"/>
          </a:xfrm>
          <a:prstGeom prst="rect">
            <a:avLst/>
          </a:prstGeom>
        </p:spPr>
      </p:pic>
      <p:pic>
        <p:nvPicPr>
          <p:cNvPr id="6" name="Picture 5">
            <a:extLst>
              <a:ext uri="{FF2B5EF4-FFF2-40B4-BE49-F238E27FC236}">
                <a16:creationId xmlns:a16="http://schemas.microsoft.com/office/drawing/2014/main" id="{9D965DFB-3BE8-F9BA-39A2-5E1F8DAD8751}"/>
              </a:ext>
            </a:extLst>
          </p:cNvPr>
          <p:cNvPicPr>
            <a:picLocks noChangeAspect="1"/>
          </p:cNvPicPr>
          <p:nvPr/>
        </p:nvPicPr>
        <p:blipFill>
          <a:blip r:embed="rId3"/>
          <a:stretch>
            <a:fillRect/>
          </a:stretch>
        </p:blipFill>
        <p:spPr>
          <a:xfrm>
            <a:off x="659663" y="2694404"/>
            <a:ext cx="696432" cy="696432"/>
          </a:xfrm>
          <a:prstGeom prst="rect">
            <a:avLst/>
          </a:prstGeom>
        </p:spPr>
      </p:pic>
      <p:pic>
        <p:nvPicPr>
          <p:cNvPr id="7" name="Picture 6">
            <a:extLst>
              <a:ext uri="{FF2B5EF4-FFF2-40B4-BE49-F238E27FC236}">
                <a16:creationId xmlns:a16="http://schemas.microsoft.com/office/drawing/2014/main" id="{28407A1B-DE6C-73A2-E513-11CE2573C55F}"/>
              </a:ext>
            </a:extLst>
          </p:cNvPr>
          <p:cNvPicPr>
            <a:picLocks noChangeAspect="1"/>
          </p:cNvPicPr>
          <p:nvPr/>
        </p:nvPicPr>
        <p:blipFill>
          <a:blip r:embed="rId4"/>
          <a:stretch>
            <a:fillRect/>
          </a:stretch>
        </p:blipFill>
        <p:spPr>
          <a:xfrm>
            <a:off x="659664" y="3453225"/>
            <a:ext cx="696431" cy="696431"/>
          </a:xfrm>
          <a:prstGeom prst="rect">
            <a:avLst/>
          </a:prstGeom>
        </p:spPr>
      </p:pic>
      <p:pic>
        <p:nvPicPr>
          <p:cNvPr id="8" name="Picture 7">
            <a:extLst>
              <a:ext uri="{FF2B5EF4-FFF2-40B4-BE49-F238E27FC236}">
                <a16:creationId xmlns:a16="http://schemas.microsoft.com/office/drawing/2014/main" id="{C71C35C4-DE6B-D7E5-199E-4C06A1D0753E}"/>
              </a:ext>
            </a:extLst>
          </p:cNvPr>
          <p:cNvPicPr>
            <a:picLocks noChangeAspect="1"/>
          </p:cNvPicPr>
          <p:nvPr/>
        </p:nvPicPr>
        <p:blipFill>
          <a:blip r:embed="rId5"/>
          <a:stretch>
            <a:fillRect/>
          </a:stretch>
        </p:blipFill>
        <p:spPr>
          <a:xfrm>
            <a:off x="659663" y="4212045"/>
            <a:ext cx="696432" cy="696432"/>
          </a:xfrm>
          <a:prstGeom prst="rect">
            <a:avLst/>
          </a:prstGeom>
        </p:spPr>
      </p:pic>
      <p:sp>
        <p:nvSpPr>
          <p:cNvPr id="9" name="Subtitle 2">
            <a:extLst>
              <a:ext uri="{FF2B5EF4-FFF2-40B4-BE49-F238E27FC236}">
                <a16:creationId xmlns:a16="http://schemas.microsoft.com/office/drawing/2014/main" id="{3FED2F02-C5BD-03C5-1375-0A5CE849FCC7}"/>
              </a:ext>
            </a:extLst>
          </p:cNvPr>
          <p:cNvSpPr txBox="1">
            <a:spLocks/>
          </p:cNvSpPr>
          <p:nvPr/>
        </p:nvSpPr>
        <p:spPr>
          <a:xfrm>
            <a:off x="1376028" y="2713953"/>
            <a:ext cx="4596808" cy="696431"/>
          </a:xfrm>
          <a:prstGeom prst="rect">
            <a:avLst/>
          </a:prstGeom>
        </p:spPr>
        <p:txBody>
          <a:bodyPr vert="horz" lIns="91440" tIns="45720" rIns="91440" bIns="45720" rtlCol="0" anchor="ctr">
            <a:noAutofit/>
          </a:bodyPr>
          <a:lstStyle>
            <a:lvl1pPr marL="0" indent="0" algn="l" defTabSz="914400" rtl="0" eaLnBrk="1" latinLnBrk="0" hangingPunct="1">
              <a:lnSpc>
                <a:spcPct val="90000"/>
              </a:lnSpc>
              <a:spcBef>
                <a:spcPts val="1000"/>
              </a:spcBef>
              <a:buFont typeface="Arial" panose="020B0604020202020204" pitchFamily="34" charset="0"/>
              <a:buNone/>
              <a:defRPr sz="2400" b="0" i="0" kern="1200">
                <a:solidFill>
                  <a:schemeClr val="bg1">
                    <a:lumMod val="85000"/>
                  </a:schemeClr>
                </a:solidFill>
                <a:latin typeface="CoFo Sans VF Medium" panose="020B0503030202060203"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b="1" i="0" kern="1200">
                <a:solidFill>
                  <a:schemeClr val="tx1"/>
                </a:solidFill>
                <a:latin typeface="Cabin SemiBold" pitchFamily="2" charset="77"/>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b="1" i="0" kern="1200">
                <a:solidFill>
                  <a:schemeClr val="tx1"/>
                </a:solidFill>
                <a:latin typeface="Cabin SemiBold" pitchFamily="2" charset="77"/>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b="1" i="0" kern="1200">
                <a:solidFill>
                  <a:schemeClr val="tx1"/>
                </a:solidFill>
                <a:latin typeface="Cabin SemiBold" pitchFamily="2" charset="77"/>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b="1" i="0" kern="1200">
                <a:solidFill>
                  <a:schemeClr val="tx1"/>
                </a:solidFill>
                <a:latin typeface="Cabin SemiBold" pitchFamily="2" charset="77"/>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algn="l">
              <a:lnSpc>
                <a:spcPct val="90000"/>
              </a:lnSpc>
              <a:spcBef>
                <a:spcPts val="1000"/>
              </a:spcBef>
              <a:spcAft>
                <a:spcPts val="0"/>
              </a:spcAft>
              <a:buClr>
                <a:srgbClr val="000000"/>
              </a:buClr>
              <a:buNone/>
            </a:pPr>
            <a:r>
              <a:rPr lang="en-IE" sz="1400" b="1" u="none" strike="noStrike" noProof="0" dirty="0">
                <a:solidFill>
                  <a:srgbClr val="000000"/>
                </a:solidFill>
                <a:latin typeface="Cabin" pitchFamily="2" charset="77"/>
              </a:rPr>
              <a:t>Provides antioxidant properties by infusing water with hydrogen (H₂),</a:t>
            </a:r>
            <a:r>
              <a:rPr lang="en-IE" sz="1400" u="none" strike="noStrike" noProof="0" dirty="0">
                <a:solidFill>
                  <a:srgbClr val="000000"/>
                </a:solidFill>
                <a:latin typeface="Cabin" pitchFamily="2" charset="77"/>
              </a:rPr>
              <a:t>which acts as an antioxidant when dissolved in water—supporting the body’s natural defences.</a:t>
            </a:r>
            <a:endParaRPr lang="en-GB" sz="1400" u="none" strike="noStrike" noProof="0" dirty="0">
              <a:solidFill>
                <a:srgbClr val="000000"/>
              </a:solidFill>
              <a:latin typeface="Cabin" pitchFamily="2" charset="77"/>
            </a:endParaRPr>
          </a:p>
        </p:txBody>
      </p:sp>
      <p:sp>
        <p:nvSpPr>
          <p:cNvPr id="10" name="Subtitle 2">
            <a:extLst>
              <a:ext uri="{FF2B5EF4-FFF2-40B4-BE49-F238E27FC236}">
                <a16:creationId xmlns:a16="http://schemas.microsoft.com/office/drawing/2014/main" id="{DEBA75C6-C423-187A-8577-346DEA9FE498}"/>
              </a:ext>
            </a:extLst>
          </p:cNvPr>
          <p:cNvSpPr txBox="1">
            <a:spLocks/>
          </p:cNvSpPr>
          <p:nvPr/>
        </p:nvSpPr>
        <p:spPr>
          <a:xfrm>
            <a:off x="1376028" y="4233114"/>
            <a:ext cx="4433776" cy="696431"/>
          </a:xfrm>
          <a:prstGeom prst="rect">
            <a:avLst/>
          </a:prstGeom>
        </p:spPr>
        <p:txBody>
          <a:bodyPr vert="horz" lIns="91440" tIns="45720" rIns="91440" bIns="45720" rtlCol="0" anchor="ctr">
            <a:normAutofit/>
          </a:bodyPr>
          <a:lstStyle>
            <a:lvl1pPr marL="0" indent="0" algn="l" defTabSz="914400" rtl="0" eaLnBrk="1" latinLnBrk="0" hangingPunct="1">
              <a:lnSpc>
                <a:spcPct val="90000"/>
              </a:lnSpc>
              <a:spcBef>
                <a:spcPts val="1000"/>
              </a:spcBef>
              <a:buFont typeface="Arial" panose="020B0604020202020204" pitchFamily="34" charset="0"/>
              <a:buNone/>
              <a:defRPr sz="2400" b="0" i="0" kern="1200">
                <a:solidFill>
                  <a:schemeClr val="bg1">
                    <a:lumMod val="85000"/>
                  </a:schemeClr>
                </a:solidFill>
                <a:latin typeface="CoFo Sans VF Medium" panose="020B0503030202060203"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b="1" i="0" kern="1200">
                <a:solidFill>
                  <a:schemeClr val="tx1"/>
                </a:solidFill>
                <a:latin typeface="Cabin SemiBold" pitchFamily="2" charset="77"/>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b="1" i="0" kern="1200">
                <a:solidFill>
                  <a:schemeClr val="tx1"/>
                </a:solidFill>
                <a:latin typeface="Cabin SemiBold" pitchFamily="2" charset="77"/>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b="1" i="0" kern="1200">
                <a:solidFill>
                  <a:schemeClr val="tx1"/>
                </a:solidFill>
                <a:latin typeface="Cabin SemiBold" pitchFamily="2" charset="77"/>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b="1" i="0" kern="1200">
                <a:solidFill>
                  <a:schemeClr val="tx1"/>
                </a:solidFill>
                <a:latin typeface="Cabin SemiBold" pitchFamily="2" charset="77"/>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algn="l">
              <a:lnSpc>
                <a:spcPct val="90000"/>
              </a:lnSpc>
              <a:spcBef>
                <a:spcPts val="1000"/>
              </a:spcBef>
              <a:spcAft>
                <a:spcPts val="0"/>
              </a:spcAft>
              <a:buClr>
                <a:srgbClr val="000000"/>
              </a:buClr>
              <a:buNone/>
            </a:pPr>
            <a:r>
              <a:rPr lang="en-IE" sz="1400" b="1" u="none" strike="noStrike" noProof="0" dirty="0">
                <a:solidFill>
                  <a:srgbClr val="000000"/>
                </a:solidFill>
                <a:latin typeface="Cabin" pitchFamily="2" charset="77"/>
              </a:rPr>
              <a:t>Supports bioelectrical activity, energy levels and circulation</a:t>
            </a:r>
            <a:r>
              <a:rPr lang="en-IE" sz="1400" u="none" strike="noStrike" noProof="0" dirty="0">
                <a:solidFill>
                  <a:srgbClr val="000000"/>
                </a:solidFill>
                <a:latin typeface="Cabin" pitchFamily="2" charset="77"/>
              </a:rPr>
              <a:t>, leading to enhanced wellness and vitality.  </a:t>
            </a:r>
          </a:p>
        </p:txBody>
      </p:sp>
      <p:sp>
        <p:nvSpPr>
          <p:cNvPr id="11" name="Subtitle 2">
            <a:extLst>
              <a:ext uri="{FF2B5EF4-FFF2-40B4-BE49-F238E27FC236}">
                <a16:creationId xmlns:a16="http://schemas.microsoft.com/office/drawing/2014/main" id="{ADCA33D5-6E1A-DFDE-1239-276EED968141}"/>
              </a:ext>
            </a:extLst>
          </p:cNvPr>
          <p:cNvSpPr txBox="1">
            <a:spLocks/>
          </p:cNvSpPr>
          <p:nvPr/>
        </p:nvSpPr>
        <p:spPr>
          <a:xfrm>
            <a:off x="1376028" y="3487063"/>
            <a:ext cx="4433776" cy="696431"/>
          </a:xfrm>
          <a:prstGeom prst="rect">
            <a:avLst/>
          </a:prstGeom>
        </p:spPr>
        <p:txBody>
          <a:bodyPr vert="horz" lIns="91440" tIns="45720" rIns="91440" bIns="45720" rtlCol="0" anchor="ctr">
            <a:normAutofit/>
          </a:bodyPr>
          <a:lstStyle>
            <a:lvl1pPr marL="0" indent="0" algn="l" defTabSz="914400" rtl="0" eaLnBrk="1" latinLnBrk="0" hangingPunct="1">
              <a:lnSpc>
                <a:spcPct val="90000"/>
              </a:lnSpc>
              <a:spcBef>
                <a:spcPts val="1000"/>
              </a:spcBef>
              <a:buFont typeface="Arial" panose="020B0604020202020204" pitchFamily="34" charset="0"/>
              <a:buNone/>
              <a:defRPr sz="2400" b="0" i="0" kern="1200">
                <a:solidFill>
                  <a:schemeClr val="bg1">
                    <a:lumMod val="85000"/>
                  </a:schemeClr>
                </a:solidFill>
                <a:latin typeface="CoFo Sans VF Medium" panose="020B0503030202060203"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b="1" i="0" kern="1200">
                <a:solidFill>
                  <a:schemeClr val="tx1"/>
                </a:solidFill>
                <a:latin typeface="Cabin SemiBold" pitchFamily="2" charset="77"/>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b="1" i="0" kern="1200">
                <a:solidFill>
                  <a:schemeClr val="tx1"/>
                </a:solidFill>
                <a:latin typeface="Cabin SemiBold" pitchFamily="2" charset="77"/>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b="1" i="0" kern="1200">
                <a:solidFill>
                  <a:schemeClr val="tx1"/>
                </a:solidFill>
                <a:latin typeface="Cabin SemiBold" pitchFamily="2" charset="77"/>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b="1" i="0" kern="1200">
                <a:solidFill>
                  <a:schemeClr val="tx1"/>
                </a:solidFill>
                <a:latin typeface="Cabin SemiBold" pitchFamily="2" charset="77"/>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algn="l">
              <a:lnSpc>
                <a:spcPct val="90000"/>
              </a:lnSpc>
              <a:spcBef>
                <a:spcPts val="1000"/>
              </a:spcBef>
              <a:spcAft>
                <a:spcPts val="0"/>
              </a:spcAft>
              <a:buClr>
                <a:srgbClr val="FFFFFF"/>
              </a:buClr>
              <a:buNone/>
            </a:pPr>
            <a:r>
              <a:rPr lang="en-GB" sz="1400" b="1" u="none" strike="noStrike" noProof="0" dirty="0">
                <a:solidFill>
                  <a:srgbClr val="000000"/>
                </a:solidFill>
                <a:latin typeface="Cabin" pitchFamily="2" charset="77"/>
              </a:rPr>
              <a:t>Results in seconds: </a:t>
            </a:r>
            <a:r>
              <a:rPr lang="en-IE" sz="1400" u="none" strike="noStrike" noProof="0" dirty="0">
                <a:solidFill>
                  <a:srgbClr val="000000"/>
                </a:solidFill>
                <a:latin typeface="Cabin" pitchFamily="2" charset="77"/>
              </a:rPr>
              <a:t>Helps optimize key physiological functions, with some reporting effects occurring within seconds of consumption.  </a:t>
            </a:r>
            <a:endParaRPr lang="en-GB" sz="1400" u="none" strike="noStrike" noProof="0" dirty="0">
              <a:solidFill>
                <a:srgbClr val="000000"/>
              </a:solidFill>
              <a:latin typeface="Cabin" pitchFamily="2" charset="77"/>
            </a:endParaRPr>
          </a:p>
        </p:txBody>
      </p:sp>
      <p:sp>
        <p:nvSpPr>
          <p:cNvPr id="12" name="Subtitle 2">
            <a:extLst>
              <a:ext uri="{FF2B5EF4-FFF2-40B4-BE49-F238E27FC236}">
                <a16:creationId xmlns:a16="http://schemas.microsoft.com/office/drawing/2014/main" id="{9C064029-CB58-1402-78CC-A9E2B91FA1C0}"/>
              </a:ext>
            </a:extLst>
          </p:cNvPr>
          <p:cNvSpPr txBox="1">
            <a:spLocks/>
          </p:cNvSpPr>
          <p:nvPr/>
        </p:nvSpPr>
        <p:spPr>
          <a:xfrm>
            <a:off x="1382231" y="4981302"/>
            <a:ext cx="4529471" cy="775245"/>
          </a:xfrm>
          <a:prstGeom prst="rect">
            <a:avLst/>
          </a:prstGeom>
        </p:spPr>
        <p:txBody>
          <a:bodyPr vert="horz" lIns="91440" tIns="45720" rIns="91440" bIns="45720" rtlCol="0" anchor="ctr">
            <a:normAutofit/>
          </a:bodyPr>
          <a:lstStyle>
            <a:lvl1pPr marL="0" indent="0" algn="l" defTabSz="914400" rtl="0" eaLnBrk="1" latinLnBrk="0" hangingPunct="1">
              <a:lnSpc>
                <a:spcPct val="90000"/>
              </a:lnSpc>
              <a:spcBef>
                <a:spcPts val="1000"/>
              </a:spcBef>
              <a:buFont typeface="Arial" panose="020B0604020202020204" pitchFamily="34" charset="0"/>
              <a:buNone/>
              <a:defRPr sz="2400" b="0" i="0" kern="1200">
                <a:solidFill>
                  <a:schemeClr val="bg1">
                    <a:lumMod val="85000"/>
                  </a:schemeClr>
                </a:solidFill>
                <a:latin typeface="CoFo Sans VF Medium" panose="020B0503030202060203"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b="1" i="0" kern="1200">
                <a:solidFill>
                  <a:schemeClr val="tx1"/>
                </a:solidFill>
                <a:latin typeface="Cabin SemiBold" pitchFamily="2" charset="77"/>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b="1" i="0" kern="1200">
                <a:solidFill>
                  <a:schemeClr val="tx1"/>
                </a:solidFill>
                <a:latin typeface="Cabin SemiBold" pitchFamily="2" charset="77"/>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b="1" i="0" kern="1200">
                <a:solidFill>
                  <a:schemeClr val="tx1"/>
                </a:solidFill>
                <a:latin typeface="Cabin SemiBold" pitchFamily="2" charset="77"/>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b="1" i="0" kern="1200">
                <a:solidFill>
                  <a:schemeClr val="tx1"/>
                </a:solidFill>
                <a:latin typeface="Cabin SemiBold" pitchFamily="2" charset="77"/>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algn="l">
              <a:lnSpc>
                <a:spcPct val="90000"/>
              </a:lnSpc>
              <a:spcBef>
                <a:spcPts val="1000"/>
              </a:spcBef>
              <a:spcAft>
                <a:spcPts val="0"/>
              </a:spcAft>
              <a:buClr>
                <a:srgbClr val="000000"/>
              </a:buClr>
              <a:buNone/>
            </a:pPr>
            <a:r>
              <a:rPr lang="en-IE" sz="1400" b="1" u="none" strike="noStrike" noProof="0" dirty="0">
                <a:solidFill>
                  <a:srgbClr val="000000"/>
                </a:solidFill>
                <a:latin typeface="Cabin" pitchFamily="2" charset="77"/>
              </a:rPr>
              <a:t>Supports metabolism and nutrient absorption, </a:t>
            </a:r>
            <a:r>
              <a:rPr lang="en-IE" sz="1400" u="none" strike="noStrike" noProof="0" dirty="0">
                <a:solidFill>
                  <a:srgbClr val="000000"/>
                </a:solidFill>
                <a:latin typeface="Cabin" pitchFamily="2" charset="77"/>
              </a:rPr>
              <a:t>as optimized hydration may aid in metabolism, oxygen uptake, and amino acid synthesis.</a:t>
            </a:r>
            <a:endParaRPr lang="en-GB" sz="1400" u="none" strike="noStrike" noProof="0" dirty="0">
              <a:solidFill>
                <a:srgbClr val="000000"/>
              </a:solidFill>
              <a:latin typeface="Cabin" pitchFamily="2" charset="77"/>
            </a:endParaRPr>
          </a:p>
        </p:txBody>
      </p:sp>
      <p:sp>
        <p:nvSpPr>
          <p:cNvPr id="13" name="Subtitle 2">
            <a:extLst>
              <a:ext uri="{FF2B5EF4-FFF2-40B4-BE49-F238E27FC236}">
                <a16:creationId xmlns:a16="http://schemas.microsoft.com/office/drawing/2014/main" id="{DB913300-6E60-C791-3A86-8BE6E6E74EB8}"/>
              </a:ext>
            </a:extLst>
          </p:cNvPr>
          <p:cNvSpPr txBox="1">
            <a:spLocks/>
          </p:cNvSpPr>
          <p:nvPr/>
        </p:nvSpPr>
        <p:spPr>
          <a:xfrm>
            <a:off x="1376027" y="5904138"/>
            <a:ext cx="5057237" cy="554289"/>
          </a:xfrm>
          <a:prstGeom prst="rect">
            <a:avLst/>
          </a:prstGeom>
        </p:spPr>
        <p:txBody>
          <a:bodyPr vert="horz" lIns="91440" tIns="45720" rIns="91440" bIns="45720" rtlCol="0" anchor="ctr">
            <a:noAutofit/>
          </a:bodyPr>
          <a:lstStyle>
            <a:lvl1pPr marL="0" indent="0" algn="l" defTabSz="914400" rtl="0" eaLnBrk="1" latinLnBrk="0" hangingPunct="1">
              <a:lnSpc>
                <a:spcPct val="90000"/>
              </a:lnSpc>
              <a:spcBef>
                <a:spcPts val="1000"/>
              </a:spcBef>
              <a:buFont typeface="Arial" panose="020B0604020202020204" pitchFamily="34" charset="0"/>
              <a:buNone/>
              <a:defRPr sz="2400" b="0" i="0" kern="1200">
                <a:solidFill>
                  <a:schemeClr val="bg1">
                    <a:lumMod val="85000"/>
                  </a:schemeClr>
                </a:solidFill>
                <a:latin typeface="CoFo Sans VF Medium" panose="020B0503030202060203"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b="1" i="0" kern="1200">
                <a:solidFill>
                  <a:schemeClr val="tx1"/>
                </a:solidFill>
                <a:latin typeface="Cabin SemiBold" pitchFamily="2" charset="77"/>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b="1" i="0" kern="1200">
                <a:solidFill>
                  <a:schemeClr val="tx1"/>
                </a:solidFill>
                <a:latin typeface="Cabin SemiBold" pitchFamily="2" charset="77"/>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b="1" i="0" kern="1200">
                <a:solidFill>
                  <a:schemeClr val="tx1"/>
                </a:solidFill>
                <a:latin typeface="Cabin SemiBold" pitchFamily="2" charset="77"/>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b="1" i="0" kern="1200">
                <a:solidFill>
                  <a:schemeClr val="tx1"/>
                </a:solidFill>
                <a:latin typeface="Cabin SemiBold" pitchFamily="2" charset="77"/>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algn="l">
              <a:lnSpc>
                <a:spcPct val="90000"/>
              </a:lnSpc>
              <a:spcBef>
                <a:spcPts val="1000"/>
              </a:spcBef>
              <a:spcAft>
                <a:spcPts val="0"/>
              </a:spcAft>
              <a:buClr>
                <a:srgbClr val="000000"/>
              </a:buClr>
              <a:buNone/>
            </a:pPr>
            <a:r>
              <a:rPr lang="en-IE" sz="1400" b="1" u="none" strike="noStrike" noProof="0" dirty="0">
                <a:solidFill>
                  <a:srgbClr val="000000"/>
                </a:solidFill>
                <a:latin typeface="Cabin" pitchFamily="2" charset="77"/>
              </a:rPr>
              <a:t>Designed to amplify the benefits of LifeWave’s non-transdermal patches and </a:t>
            </a:r>
            <a:r>
              <a:rPr lang="en-IE" sz="1400" b="1" u="none" strike="noStrike" noProof="0" dirty="0" err="1">
                <a:solidFill>
                  <a:srgbClr val="000000"/>
                </a:solidFill>
                <a:latin typeface="Cabin" pitchFamily="2" charset="77"/>
              </a:rPr>
              <a:t>Cellergize</a:t>
            </a:r>
            <a:r>
              <a:rPr lang="en-IE" sz="1400" b="1" u="none" strike="noStrike" noProof="0" dirty="0">
                <a:solidFill>
                  <a:srgbClr val="000000"/>
                </a:solidFill>
                <a:latin typeface="Cabin" pitchFamily="2" charset="77"/>
              </a:rPr>
              <a:t> supplements, </a:t>
            </a:r>
            <a:r>
              <a:rPr lang="en-IE" sz="1400" u="none" strike="noStrike" noProof="0" dirty="0">
                <a:solidFill>
                  <a:srgbClr val="000000"/>
                </a:solidFill>
                <a:latin typeface="Cabin" pitchFamily="2" charset="77"/>
              </a:rPr>
              <a:t>making LifeWave X</a:t>
            </a:r>
            <a:r>
              <a:rPr lang="en-IE" sz="1400" u="none" strike="noStrike" baseline="-25000" noProof="0" dirty="0">
                <a:solidFill>
                  <a:srgbClr val="000000"/>
                </a:solidFill>
                <a:latin typeface="Cabin" pitchFamily="2" charset="77"/>
              </a:rPr>
              <a:t>2</a:t>
            </a:r>
            <a:r>
              <a:rPr lang="en-IE" sz="1400" u="none" strike="noStrike" noProof="0" dirty="0">
                <a:solidFill>
                  <a:srgbClr val="000000"/>
                </a:solidFill>
                <a:latin typeface="Cabin" pitchFamily="2" charset="77"/>
              </a:rPr>
              <a:t>O™ an integral part of your daily wellness routine.</a:t>
            </a:r>
          </a:p>
        </p:txBody>
      </p:sp>
      <p:pic>
        <p:nvPicPr>
          <p:cNvPr id="14" name="Picture 13">
            <a:extLst>
              <a:ext uri="{FF2B5EF4-FFF2-40B4-BE49-F238E27FC236}">
                <a16:creationId xmlns:a16="http://schemas.microsoft.com/office/drawing/2014/main" id="{3E01487A-09BC-465B-F868-3F46D2CE3251}"/>
              </a:ext>
            </a:extLst>
          </p:cNvPr>
          <p:cNvPicPr>
            <a:picLocks noChangeAspect="1"/>
          </p:cNvPicPr>
          <p:nvPr/>
        </p:nvPicPr>
        <p:blipFill>
          <a:blip r:embed="rId6"/>
          <a:srcRect l="87909" t="4466" r="4402" b="84445"/>
          <a:stretch>
            <a:fillRect/>
          </a:stretch>
        </p:blipFill>
        <p:spPr>
          <a:xfrm>
            <a:off x="605611" y="4970866"/>
            <a:ext cx="804536" cy="750939"/>
          </a:xfrm>
          <a:prstGeom prst="rect">
            <a:avLst/>
          </a:prstGeom>
        </p:spPr>
      </p:pic>
      <p:pic>
        <p:nvPicPr>
          <p:cNvPr id="15" name="Picture 14">
            <a:extLst>
              <a:ext uri="{FF2B5EF4-FFF2-40B4-BE49-F238E27FC236}">
                <a16:creationId xmlns:a16="http://schemas.microsoft.com/office/drawing/2014/main" id="{624C2632-8F48-C62A-B78B-6FC24B23C6DB}"/>
              </a:ext>
            </a:extLst>
          </p:cNvPr>
          <p:cNvPicPr>
            <a:picLocks noChangeAspect="1"/>
          </p:cNvPicPr>
          <p:nvPr/>
        </p:nvPicPr>
        <p:blipFill>
          <a:blip r:embed="rId6"/>
          <a:srcRect l="74631" t="28779" r="17680" b="60132"/>
          <a:stretch>
            <a:fillRect/>
          </a:stretch>
        </p:blipFill>
        <p:spPr>
          <a:xfrm>
            <a:off x="605611" y="5784196"/>
            <a:ext cx="804536" cy="750939"/>
          </a:xfrm>
          <a:prstGeom prst="rect">
            <a:avLst/>
          </a:prstGeom>
        </p:spPr>
      </p:pic>
    </p:spTree>
    <p:extLst>
      <p:ext uri="{BB962C8B-B14F-4D97-AF65-F5344CB8AC3E}">
        <p14:creationId xmlns:p14="http://schemas.microsoft.com/office/powerpoint/2010/main" val="8434394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79A58A-881E-A5A2-5F0A-72D063086305}"/>
            </a:ext>
          </a:extLst>
        </p:cNvPr>
        <p:cNvGrpSpPr/>
        <p:nvPr/>
      </p:nvGrpSpPr>
      <p:grpSpPr>
        <a:xfrm>
          <a:off x="0" y="0"/>
          <a:ext cx="0" cy="0"/>
          <a:chOff x="0" y="0"/>
          <a:chExt cx="0" cy="0"/>
        </a:xfrm>
      </p:grpSpPr>
      <p:pic>
        <p:nvPicPr>
          <p:cNvPr id="30" name="Picture 29">
            <a:extLst>
              <a:ext uri="{FF2B5EF4-FFF2-40B4-BE49-F238E27FC236}">
                <a16:creationId xmlns:a16="http://schemas.microsoft.com/office/drawing/2014/main" id="{A8CE674B-3342-A447-8C5C-ABDF6439A8E5}"/>
              </a:ext>
            </a:extLst>
          </p:cNvPr>
          <p:cNvPicPr>
            <a:picLocks noChangeAspect="1"/>
          </p:cNvPicPr>
          <p:nvPr/>
        </p:nvPicPr>
        <p:blipFill>
          <a:blip r:embed="rId2"/>
          <a:srcRect l="5953" r="19755"/>
          <a:stretch/>
        </p:blipFill>
        <p:spPr>
          <a:xfrm flipH="1">
            <a:off x="-1" y="4"/>
            <a:ext cx="8392332" cy="6354305"/>
          </a:xfrm>
          <a:prstGeom prst="rect">
            <a:avLst/>
          </a:prstGeom>
        </p:spPr>
      </p:pic>
      <p:sp>
        <p:nvSpPr>
          <p:cNvPr id="31" name="Rectangle 30">
            <a:extLst>
              <a:ext uri="{FF2B5EF4-FFF2-40B4-BE49-F238E27FC236}">
                <a16:creationId xmlns:a16="http://schemas.microsoft.com/office/drawing/2014/main" id="{E8F7F4F0-6444-3AA8-08D9-89DED9BD48A6}"/>
              </a:ext>
            </a:extLst>
          </p:cNvPr>
          <p:cNvSpPr/>
          <p:nvPr/>
        </p:nvSpPr>
        <p:spPr>
          <a:xfrm rot="5400000">
            <a:off x="3919296" y="1378850"/>
            <a:ext cx="6354304" cy="3596601"/>
          </a:xfrm>
          <a:prstGeom prst="rect">
            <a:avLst/>
          </a:prstGeom>
          <a:gradFill flip="none" rotWithShape="1">
            <a:gsLst>
              <a:gs pos="24000">
                <a:srgbClr val="FFFFFF">
                  <a:alpha val="96935"/>
                </a:srgbClr>
              </a:gs>
              <a:gs pos="0">
                <a:schemeClr val="bg1"/>
              </a:gs>
              <a:gs pos="99000">
                <a:schemeClr val="bg1">
                  <a:alpha val="0"/>
                </a:schemeClr>
              </a:gs>
            </a:gsLst>
            <a:lin ang="54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solidFill>
                  <a:sysClr val="windowText" lastClr="000000"/>
                </a:solidFill>
              </a:ln>
            </a:endParaRPr>
          </a:p>
        </p:txBody>
      </p:sp>
      <p:sp>
        <p:nvSpPr>
          <p:cNvPr id="2" name="Title 1">
            <a:extLst>
              <a:ext uri="{FF2B5EF4-FFF2-40B4-BE49-F238E27FC236}">
                <a16:creationId xmlns:a16="http://schemas.microsoft.com/office/drawing/2014/main" id="{24C34F18-5BE7-C9C2-654B-4C8BC4DF2673}"/>
              </a:ext>
            </a:extLst>
          </p:cNvPr>
          <p:cNvSpPr>
            <a:spLocks noGrp="1"/>
          </p:cNvSpPr>
          <p:nvPr>
            <p:ph type="title"/>
          </p:nvPr>
        </p:nvSpPr>
        <p:spPr>
          <a:xfrm>
            <a:off x="6125023" y="266700"/>
            <a:ext cx="5621500" cy="1151395"/>
          </a:xfrm>
        </p:spPr>
        <p:txBody>
          <a:bodyPr/>
          <a:lstStyle/>
          <a:p>
            <a:r>
              <a:rPr lang="en-US" dirty="0"/>
              <a:t>Who is LifeWave X</a:t>
            </a:r>
            <a:r>
              <a:rPr lang="en-US" spc="-150" baseline="-25000" dirty="0"/>
              <a:t>2</a:t>
            </a:r>
            <a:r>
              <a:rPr lang="en-US" dirty="0"/>
              <a:t>O™ for?</a:t>
            </a:r>
          </a:p>
        </p:txBody>
      </p:sp>
      <p:sp>
        <p:nvSpPr>
          <p:cNvPr id="4" name="Text Placeholder 3">
            <a:extLst>
              <a:ext uri="{FF2B5EF4-FFF2-40B4-BE49-F238E27FC236}">
                <a16:creationId xmlns:a16="http://schemas.microsoft.com/office/drawing/2014/main" id="{52BE486F-CE59-2A14-B30A-9668217EE61E}"/>
              </a:ext>
            </a:extLst>
          </p:cNvPr>
          <p:cNvSpPr>
            <a:spLocks noGrp="1"/>
          </p:cNvSpPr>
          <p:nvPr>
            <p:ph type="body" sz="half" idx="2"/>
          </p:nvPr>
        </p:nvSpPr>
        <p:spPr>
          <a:xfrm>
            <a:off x="6125023" y="1765479"/>
            <a:ext cx="6066977" cy="3069992"/>
          </a:xfrm>
        </p:spPr>
        <p:txBody>
          <a:bodyPr>
            <a:normAutofit/>
          </a:bodyPr>
          <a:lstStyle/>
          <a:p>
            <a:pPr marL="342900" indent="-342900">
              <a:buFont typeface="Arial" panose="020B0604020202020204" pitchFamily="34" charset="0"/>
              <a:buChar char="•"/>
            </a:pPr>
            <a:r>
              <a:rPr lang="en-GB" sz="2400" dirty="0">
                <a:ea typeface="+mn-lt"/>
                <a:cs typeface="+mn-lt"/>
              </a:rPr>
              <a:t>Wellness seekers looking for science-backed innovation</a:t>
            </a:r>
          </a:p>
          <a:p>
            <a:pPr marL="342900" indent="-342900">
              <a:buFont typeface="Arial" panose="020B0604020202020204" pitchFamily="34" charset="0"/>
              <a:buChar char="•"/>
            </a:pPr>
            <a:r>
              <a:rPr lang="en-GB" sz="2400" dirty="0">
                <a:ea typeface="+mn-lt"/>
                <a:cs typeface="+mn-lt"/>
              </a:rPr>
              <a:t>Individuals needing better energy, hydration, and focus</a:t>
            </a:r>
          </a:p>
          <a:p>
            <a:pPr marL="342900" indent="-342900">
              <a:buFont typeface="Arial" panose="020B0604020202020204" pitchFamily="34" charset="0"/>
              <a:buChar char="•"/>
            </a:pPr>
            <a:r>
              <a:rPr lang="en-GB" sz="2400" dirty="0">
                <a:ea typeface="+mn-lt"/>
                <a:cs typeface="+mn-lt"/>
              </a:rPr>
              <a:t>Anyone using LifeWave patches </a:t>
            </a:r>
            <a:br>
              <a:rPr lang="en-GB" sz="2400" dirty="0">
                <a:ea typeface="+mn-lt"/>
                <a:cs typeface="+mn-lt"/>
              </a:rPr>
            </a:br>
            <a:r>
              <a:rPr lang="en-GB" sz="2400" dirty="0">
                <a:ea typeface="+mn-lt"/>
                <a:cs typeface="+mn-lt"/>
              </a:rPr>
              <a:t>or supplements who wants to </a:t>
            </a:r>
            <a:br>
              <a:rPr lang="en-GB" sz="2400" dirty="0">
                <a:ea typeface="+mn-lt"/>
                <a:cs typeface="+mn-lt"/>
              </a:rPr>
            </a:br>
            <a:r>
              <a:rPr lang="en-GB" sz="2400" dirty="0">
                <a:ea typeface="+mn-lt"/>
                <a:cs typeface="+mn-lt"/>
              </a:rPr>
              <a:t>optimize results</a:t>
            </a:r>
            <a:endParaRPr lang="en-GB" sz="2400" dirty="0"/>
          </a:p>
        </p:txBody>
      </p:sp>
      <p:sp>
        <p:nvSpPr>
          <p:cNvPr id="11" name="Date Placeholder 3">
            <a:extLst>
              <a:ext uri="{FF2B5EF4-FFF2-40B4-BE49-F238E27FC236}">
                <a16:creationId xmlns:a16="http://schemas.microsoft.com/office/drawing/2014/main" id="{2F57D80B-98A8-37B5-A081-46449811ADB8}"/>
              </a:ext>
            </a:extLst>
          </p:cNvPr>
          <p:cNvSpPr txBox="1">
            <a:spLocks/>
          </p:cNvSpPr>
          <p:nvPr/>
        </p:nvSpPr>
        <p:spPr>
          <a:xfrm>
            <a:off x="838200" y="6440582"/>
            <a:ext cx="2743200" cy="304043"/>
          </a:xfrm>
          <a:prstGeom prst="rect">
            <a:avLst/>
          </a:prstGeom>
        </p:spPr>
        <p:txBody>
          <a:bodyPr vert="horz" lIns="91440" tIns="45720" rIns="91440" bIns="45720" rtlCol="0" anchor="ctr">
            <a:normAutofit/>
          </a:bodyPr>
          <a:lstStyle>
            <a:lvl1pPr marL="0" indent="0" algn="l" defTabSz="914400" rtl="0" eaLnBrk="1" latinLnBrk="0" hangingPunct="1">
              <a:lnSpc>
                <a:spcPct val="90000"/>
              </a:lnSpc>
              <a:spcBef>
                <a:spcPts val="1000"/>
              </a:spcBef>
              <a:buFont typeface="Arial" panose="020B0604020202020204" pitchFamily="34" charset="0"/>
              <a:buNone/>
              <a:defRPr sz="800" b="0" i="0" kern="1200">
                <a:solidFill>
                  <a:schemeClr val="tx1"/>
                </a:solidFill>
                <a:latin typeface="CoFo Sans VF Light" panose="020B0503030202060203" pitchFamily="34" charset="0"/>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b="1" i="0" kern="1200">
                <a:solidFill>
                  <a:schemeClr val="tx1"/>
                </a:solidFill>
                <a:latin typeface="Cabin SemiBold" pitchFamily="2" charset="77"/>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b="1" i="0" kern="1200">
                <a:solidFill>
                  <a:schemeClr val="tx1"/>
                </a:solidFill>
                <a:latin typeface="Cabin SemiBold" pitchFamily="2" charset="77"/>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b="1" i="0" kern="1200">
                <a:solidFill>
                  <a:schemeClr val="tx1"/>
                </a:solidFill>
                <a:latin typeface="Cabin SemiBold" pitchFamily="2" charset="77"/>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b="1" i="0" kern="1200">
                <a:solidFill>
                  <a:schemeClr val="tx1"/>
                </a:solidFill>
                <a:latin typeface="Cabin SemiBold" pitchFamily="2" charset="77"/>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fld id="{816930C3-5719-CA46-9B86-707F8ABA7514}" type="datetime1">
              <a:rPr lang="en-US" smtClean="0"/>
              <a:pPr/>
              <a:t>3/19/26</a:t>
            </a:fld>
            <a:endParaRPr lang="en-US" dirty="0"/>
          </a:p>
        </p:txBody>
      </p:sp>
      <p:sp>
        <p:nvSpPr>
          <p:cNvPr id="12" name="Footer Placeholder 4">
            <a:extLst>
              <a:ext uri="{FF2B5EF4-FFF2-40B4-BE49-F238E27FC236}">
                <a16:creationId xmlns:a16="http://schemas.microsoft.com/office/drawing/2014/main" id="{939792E9-5111-0F1F-98BA-212360BFFF3E}"/>
              </a:ext>
            </a:extLst>
          </p:cNvPr>
          <p:cNvSpPr txBox="1">
            <a:spLocks/>
          </p:cNvSpPr>
          <p:nvPr/>
        </p:nvSpPr>
        <p:spPr>
          <a:xfrm>
            <a:off x="4038600" y="6439656"/>
            <a:ext cx="4114800" cy="304043"/>
          </a:xfrm>
          <a:prstGeom prst="rect">
            <a:avLst/>
          </a:prstGeom>
        </p:spPr>
        <p:txBody>
          <a:bodyPr vert="horz" lIns="91440" tIns="45720" rIns="91440" bIns="45720" rtlCol="0" anchor="ctr"/>
          <a:lstStyle>
            <a:defPPr>
              <a:defRPr lang="en-US"/>
            </a:defPPr>
            <a:lvl1pPr marL="0" algn="ctr" defTabSz="914400" rtl="0" eaLnBrk="1" latinLnBrk="0" hangingPunct="1">
              <a:defRPr sz="800" b="0" i="0" kern="1200">
                <a:solidFill>
                  <a:schemeClr val="tx1"/>
                </a:solidFill>
                <a:latin typeface="CoFo Sans VF Light" panose="020B0503030202060203"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t>LIFEWAVE X</a:t>
            </a:r>
            <a:r>
              <a:rPr lang="en-US" spc="-150" baseline="-25000" dirty="0"/>
              <a:t>2</a:t>
            </a:r>
            <a:r>
              <a:rPr lang="en-US" dirty="0"/>
              <a:t>O™ ESSENTIALS</a:t>
            </a:r>
          </a:p>
        </p:txBody>
      </p:sp>
    </p:spTree>
    <p:extLst>
      <p:ext uri="{BB962C8B-B14F-4D97-AF65-F5344CB8AC3E}">
        <p14:creationId xmlns:p14="http://schemas.microsoft.com/office/powerpoint/2010/main" val="37744439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59925E08-EDEA-B318-FA3B-F3D5A8084496}"/>
              </a:ext>
            </a:extLst>
          </p:cNvPr>
          <p:cNvSpPr/>
          <p:nvPr/>
        </p:nvSpPr>
        <p:spPr>
          <a:xfrm rot="16200000">
            <a:off x="743917" y="-743923"/>
            <a:ext cx="6858003" cy="8345837"/>
          </a:xfrm>
          <a:prstGeom prst="rect">
            <a:avLst/>
          </a:prstGeom>
          <a:gradFill flip="none" rotWithShape="1">
            <a:gsLst>
              <a:gs pos="45000">
                <a:srgbClr val="F2FAFD"/>
              </a:gs>
              <a:gs pos="0">
                <a:schemeClr val="bg1"/>
              </a:gs>
              <a:gs pos="99000">
                <a:schemeClr val="bg1">
                  <a:alpha val="0"/>
                </a:schemeClr>
              </a:gs>
            </a:gsLst>
            <a:lin ang="54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solidFill>
                  <a:sysClr val="windowText" lastClr="000000"/>
                </a:solidFill>
              </a:ln>
            </a:endParaRPr>
          </a:p>
        </p:txBody>
      </p:sp>
      <p:sp>
        <p:nvSpPr>
          <p:cNvPr id="2" name="Title 1">
            <a:extLst>
              <a:ext uri="{FF2B5EF4-FFF2-40B4-BE49-F238E27FC236}">
                <a16:creationId xmlns:a16="http://schemas.microsoft.com/office/drawing/2014/main" id="{C7229A77-0137-C820-D957-F81FD719EA49}"/>
              </a:ext>
            </a:extLst>
          </p:cNvPr>
          <p:cNvSpPr>
            <a:spLocks noGrp="1"/>
          </p:cNvSpPr>
          <p:nvPr>
            <p:ph type="title"/>
          </p:nvPr>
        </p:nvSpPr>
        <p:spPr>
          <a:xfrm>
            <a:off x="525251" y="218165"/>
            <a:ext cx="7913576" cy="982954"/>
          </a:xfrm>
        </p:spPr>
        <p:txBody>
          <a:bodyPr/>
          <a:lstStyle/>
          <a:p>
            <a:r>
              <a:rPr lang="en-US" dirty="0">
                <a:solidFill>
                  <a:schemeClr val="tx1"/>
                </a:solidFill>
              </a:rPr>
              <a:t>Your New Daily Wellness Ritual</a:t>
            </a:r>
          </a:p>
        </p:txBody>
      </p:sp>
      <p:sp>
        <p:nvSpPr>
          <p:cNvPr id="3" name="Text Placeholder 2">
            <a:extLst>
              <a:ext uri="{FF2B5EF4-FFF2-40B4-BE49-F238E27FC236}">
                <a16:creationId xmlns:a16="http://schemas.microsoft.com/office/drawing/2014/main" id="{E9B400CF-6E32-1FB1-F4FD-30C7730597D3}"/>
              </a:ext>
            </a:extLst>
          </p:cNvPr>
          <p:cNvSpPr>
            <a:spLocks noGrp="1"/>
          </p:cNvSpPr>
          <p:nvPr>
            <p:ph type="body" idx="1"/>
          </p:nvPr>
        </p:nvSpPr>
        <p:spPr>
          <a:xfrm>
            <a:off x="525250" y="1419291"/>
            <a:ext cx="7055620" cy="4176792"/>
          </a:xfrm>
        </p:spPr>
        <p:txBody>
          <a:bodyPr>
            <a:noAutofit/>
          </a:bodyPr>
          <a:lstStyle/>
          <a:p>
            <a:r>
              <a:rPr lang="en-US" sz="2000" dirty="0">
                <a:solidFill>
                  <a:schemeClr val="tx1"/>
                </a:solidFill>
                <a:latin typeface="Cabin" pitchFamily="2" charset="77"/>
              </a:rPr>
              <a:t>Start Your Day Right</a:t>
            </a:r>
          </a:p>
          <a:p>
            <a:pPr marL="114300" indent="-114300">
              <a:buFont typeface="Arial" panose="020B0604020202020204" pitchFamily="34" charset="0"/>
              <a:buChar char="•"/>
            </a:pPr>
            <a:r>
              <a:rPr lang="en-US" sz="1600" dirty="0">
                <a:solidFill>
                  <a:schemeClr val="tx1"/>
                </a:solidFill>
              </a:rPr>
              <a:t>Drink a glass of light-infused LifeWave X</a:t>
            </a:r>
            <a:r>
              <a:rPr lang="en-US" sz="1600" spc="-150" baseline="-25000" dirty="0">
                <a:solidFill>
                  <a:schemeClr val="tx1"/>
                </a:solidFill>
              </a:rPr>
              <a:t>2</a:t>
            </a:r>
            <a:r>
              <a:rPr lang="en-US" sz="1600" dirty="0">
                <a:solidFill>
                  <a:schemeClr val="tx1"/>
                </a:solidFill>
              </a:rPr>
              <a:t>O™ first thing in the morning </a:t>
            </a:r>
            <a:br>
              <a:rPr lang="en-US" sz="1600" dirty="0">
                <a:solidFill>
                  <a:schemeClr val="tx1"/>
                </a:solidFill>
              </a:rPr>
            </a:br>
            <a:r>
              <a:rPr lang="en-US" sz="1600" dirty="0">
                <a:solidFill>
                  <a:schemeClr val="tx1"/>
                </a:solidFill>
              </a:rPr>
              <a:t>on an empty stomach to kickstart hydration at the cellular level.</a:t>
            </a:r>
          </a:p>
          <a:p>
            <a:pPr marL="114300" indent="-114300">
              <a:buFont typeface="Arial" panose="020B0604020202020204" pitchFamily="34" charset="0"/>
              <a:buChar char="•"/>
            </a:pPr>
            <a:r>
              <a:rPr lang="en-US" sz="1600" dirty="0">
                <a:solidFill>
                  <a:schemeClr val="tx1"/>
                </a:solidFill>
              </a:rPr>
              <a:t>Pair it with the X39</a:t>
            </a:r>
            <a:r>
              <a:rPr lang="en-US" sz="1600" baseline="30000" dirty="0">
                <a:solidFill>
                  <a:schemeClr val="tx1"/>
                </a:solidFill>
              </a:rPr>
              <a:t>®</a:t>
            </a:r>
            <a:r>
              <a:rPr lang="en-US" sz="1600" dirty="0">
                <a:solidFill>
                  <a:schemeClr val="tx1"/>
                </a:solidFill>
              </a:rPr>
              <a:t> patch to support natural energy flow, strength, </a:t>
            </a:r>
            <a:br>
              <a:rPr lang="en-US" sz="1600" dirty="0">
                <a:solidFill>
                  <a:schemeClr val="tx1"/>
                </a:solidFill>
              </a:rPr>
            </a:br>
            <a:r>
              <a:rPr lang="en-US" sz="1600" dirty="0">
                <a:solidFill>
                  <a:schemeClr val="tx1"/>
                </a:solidFill>
              </a:rPr>
              <a:t>and vitality throughout your day.</a:t>
            </a:r>
          </a:p>
          <a:p>
            <a:r>
              <a:rPr lang="en-US" sz="2000" dirty="0">
                <a:solidFill>
                  <a:schemeClr val="tx1"/>
                </a:solidFill>
                <a:latin typeface="Cabin" pitchFamily="2" charset="77"/>
              </a:rPr>
              <a:t>Simple Setup, Seamless Routine</a:t>
            </a:r>
          </a:p>
          <a:p>
            <a:pPr marL="114300" indent="-114300">
              <a:buFont typeface="Arial" panose="020B0604020202020204" pitchFamily="34" charset="0"/>
              <a:buChar char="•"/>
            </a:pPr>
            <a:r>
              <a:rPr lang="en-US" sz="1600" dirty="0">
                <a:solidFill>
                  <a:schemeClr val="tx1"/>
                </a:solidFill>
              </a:rPr>
              <a:t>Once set up using our easy-to-follow User Guide, your LifeWave X</a:t>
            </a:r>
            <a:r>
              <a:rPr lang="en-US" sz="1600" baseline="-25000" dirty="0">
                <a:solidFill>
                  <a:schemeClr val="tx1"/>
                </a:solidFill>
              </a:rPr>
              <a:t>2</a:t>
            </a:r>
            <a:r>
              <a:rPr lang="en-US" sz="1600" dirty="0">
                <a:solidFill>
                  <a:schemeClr val="tx1"/>
                </a:solidFill>
              </a:rPr>
              <a:t>O™ system is ready to work for you—automatically.</a:t>
            </a:r>
          </a:p>
          <a:p>
            <a:pPr marL="114300" indent="-114300">
              <a:buFont typeface="Arial" panose="020B0604020202020204" pitchFamily="34" charset="0"/>
              <a:buChar char="•"/>
            </a:pPr>
            <a:r>
              <a:rPr lang="en-US" sz="1600" dirty="0">
                <a:solidFill>
                  <a:schemeClr val="tx1"/>
                </a:solidFill>
              </a:rPr>
              <a:t>Just fill the reservoir with clean water and press start.</a:t>
            </a:r>
          </a:p>
          <a:p>
            <a:r>
              <a:rPr lang="en-US" sz="2000" dirty="0">
                <a:solidFill>
                  <a:schemeClr val="tx1"/>
                </a:solidFill>
              </a:rPr>
              <a:t>Your Water. Reimagined.</a:t>
            </a:r>
          </a:p>
          <a:p>
            <a:pPr marL="114300" indent="-114300">
              <a:buFont typeface="Arial" panose="020B0604020202020204" pitchFamily="34" charset="0"/>
              <a:buChar char="•"/>
            </a:pPr>
            <a:r>
              <a:rPr lang="en-US" sz="1600" dirty="0">
                <a:solidFill>
                  <a:schemeClr val="tx1"/>
                </a:solidFill>
              </a:rPr>
              <a:t>Over the next 45 minutes, </a:t>
            </a:r>
            <a:r>
              <a:rPr lang="en-US" sz="1600">
                <a:solidFill>
                  <a:schemeClr val="tx1"/>
                </a:solidFill>
              </a:rPr>
              <a:t>LifeWave X</a:t>
            </a:r>
            <a:r>
              <a:rPr lang="en-US" sz="1600" spc="-150" baseline="-25000">
                <a:solidFill>
                  <a:schemeClr val="tx1"/>
                </a:solidFill>
              </a:rPr>
              <a:t>2</a:t>
            </a:r>
            <a:r>
              <a:rPr lang="en-US" sz="1600">
                <a:solidFill>
                  <a:schemeClr val="tx1"/>
                </a:solidFill>
              </a:rPr>
              <a:t>O’s </a:t>
            </a:r>
            <a:r>
              <a:rPr lang="en-US" sz="1600" dirty="0">
                <a:solidFill>
                  <a:schemeClr val="tx1"/>
                </a:solidFill>
              </a:rPr>
              <a:t>triple-process system—filtration, hydrogen enrichment, and light infusion—activates your water with purpose.</a:t>
            </a:r>
          </a:p>
          <a:p>
            <a:pPr marL="114300" indent="-114300">
              <a:buFont typeface="Arial" panose="020B0604020202020204" pitchFamily="34" charset="0"/>
              <a:buChar char="•"/>
            </a:pPr>
            <a:r>
              <a:rPr lang="en-US" sz="1600" dirty="0">
                <a:solidFill>
                  <a:schemeClr val="tx1"/>
                </a:solidFill>
              </a:rPr>
              <a:t>Each cycle produces two 15oz glasses of optimized hydration </a:t>
            </a:r>
            <a:br>
              <a:rPr lang="en-US" sz="1600" dirty="0">
                <a:solidFill>
                  <a:schemeClr val="tx1"/>
                </a:solidFill>
              </a:rPr>
            </a:br>
            <a:r>
              <a:rPr lang="en-US" sz="1600" dirty="0">
                <a:solidFill>
                  <a:schemeClr val="tx1"/>
                </a:solidFill>
              </a:rPr>
              <a:t>to fuel your body and mind.</a:t>
            </a:r>
          </a:p>
          <a:p>
            <a:endParaRPr lang="en-US" sz="1600" dirty="0">
              <a:solidFill>
                <a:schemeClr val="tx1"/>
              </a:solidFill>
            </a:endParaRPr>
          </a:p>
        </p:txBody>
      </p:sp>
    </p:spTree>
    <p:extLst>
      <p:ext uri="{BB962C8B-B14F-4D97-AF65-F5344CB8AC3E}">
        <p14:creationId xmlns:p14="http://schemas.microsoft.com/office/powerpoint/2010/main" val="27510231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54128DF9-D4F7-541E-66AB-262C7FF7FD04}"/>
              </a:ext>
            </a:extLst>
          </p:cNvPr>
          <p:cNvPicPr>
            <a:picLocks noChangeAspect="1"/>
          </p:cNvPicPr>
          <p:nvPr/>
        </p:nvPicPr>
        <p:blipFill>
          <a:blip r:embed="rId2"/>
          <a:srcRect l="-23001" t="3631" r="26134" b="3631"/>
          <a:stretch>
            <a:fillRect/>
          </a:stretch>
        </p:blipFill>
        <p:spPr>
          <a:xfrm>
            <a:off x="397887" y="1574"/>
            <a:ext cx="11794113" cy="6351373"/>
          </a:xfrm>
          <a:prstGeom prst="rect">
            <a:avLst/>
          </a:prstGeom>
        </p:spPr>
      </p:pic>
      <p:sp>
        <p:nvSpPr>
          <p:cNvPr id="10" name="Rectangle 9">
            <a:extLst>
              <a:ext uri="{FF2B5EF4-FFF2-40B4-BE49-F238E27FC236}">
                <a16:creationId xmlns:a16="http://schemas.microsoft.com/office/drawing/2014/main" id="{B46D1FF0-1997-7144-D8D3-4C2B2EF5810A}"/>
              </a:ext>
            </a:extLst>
          </p:cNvPr>
          <p:cNvSpPr/>
          <p:nvPr/>
        </p:nvSpPr>
        <p:spPr>
          <a:xfrm rot="16200000">
            <a:off x="858837" y="-69640"/>
            <a:ext cx="6359525" cy="6485649"/>
          </a:xfrm>
          <a:prstGeom prst="rect">
            <a:avLst/>
          </a:prstGeom>
          <a:gradFill flip="none" rotWithShape="1">
            <a:gsLst>
              <a:gs pos="50000">
                <a:srgbClr val="F2FAFD"/>
              </a:gs>
              <a:gs pos="0">
                <a:schemeClr val="bg1"/>
              </a:gs>
              <a:gs pos="99000">
                <a:schemeClr val="bg1">
                  <a:alpha val="0"/>
                </a:schemeClr>
              </a:gs>
            </a:gsLst>
            <a:lin ang="54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n>
                <a:solidFill>
                  <a:sysClr val="windowText" lastClr="000000"/>
                </a:solidFill>
              </a:ln>
            </a:endParaRPr>
          </a:p>
        </p:txBody>
      </p:sp>
      <p:sp>
        <p:nvSpPr>
          <p:cNvPr id="2" name="Title 1">
            <a:extLst>
              <a:ext uri="{FF2B5EF4-FFF2-40B4-BE49-F238E27FC236}">
                <a16:creationId xmlns:a16="http://schemas.microsoft.com/office/drawing/2014/main" id="{04CEBF47-7166-C3F8-7FCF-1715455C7FEF}"/>
              </a:ext>
            </a:extLst>
          </p:cNvPr>
          <p:cNvSpPr>
            <a:spLocks noGrp="1"/>
          </p:cNvSpPr>
          <p:nvPr>
            <p:ph type="title"/>
          </p:nvPr>
        </p:nvSpPr>
        <p:spPr>
          <a:xfrm>
            <a:off x="677151" y="634999"/>
            <a:ext cx="5808498" cy="1676897"/>
          </a:xfrm>
        </p:spPr>
        <p:txBody>
          <a:bodyPr/>
          <a:lstStyle/>
          <a:p>
            <a:r>
              <a:rPr lang="en-US" dirty="0"/>
              <a:t>Peace of Mind</a:t>
            </a:r>
            <a:br>
              <a:rPr lang="en-US" dirty="0"/>
            </a:br>
            <a:r>
              <a:rPr lang="en-US" dirty="0"/>
              <a:t>Warranty</a:t>
            </a:r>
          </a:p>
        </p:txBody>
      </p:sp>
      <p:sp>
        <p:nvSpPr>
          <p:cNvPr id="3" name="Text Placeholder 2">
            <a:extLst>
              <a:ext uri="{FF2B5EF4-FFF2-40B4-BE49-F238E27FC236}">
                <a16:creationId xmlns:a16="http://schemas.microsoft.com/office/drawing/2014/main" id="{510D5DD1-330F-38BE-7C7A-6758F303573A}"/>
              </a:ext>
            </a:extLst>
          </p:cNvPr>
          <p:cNvSpPr>
            <a:spLocks noGrp="1"/>
          </p:cNvSpPr>
          <p:nvPr>
            <p:ph type="body" idx="1"/>
          </p:nvPr>
        </p:nvSpPr>
        <p:spPr>
          <a:xfrm>
            <a:off x="677151" y="2698144"/>
            <a:ext cx="4684361" cy="3275242"/>
          </a:xfrm>
        </p:spPr>
        <p:txBody>
          <a:bodyPr>
            <a:normAutofit/>
          </a:bodyPr>
          <a:lstStyle/>
          <a:p>
            <a:r>
              <a:rPr lang="en-GB" dirty="0">
                <a:latin typeface="Cabin" pitchFamily="2" charset="77"/>
                <a:ea typeface="+mn-lt"/>
                <a:cs typeface="+mn-lt"/>
              </a:rPr>
              <a:t>Standard Warranty: </a:t>
            </a:r>
          </a:p>
          <a:p>
            <a:pPr marL="285750" indent="-285750">
              <a:buFont typeface="Arial" panose="020B0604020202020204" pitchFamily="34" charset="0"/>
              <a:buChar char="•"/>
            </a:pPr>
            <a:r>
              <a:rPr lang="en-GB" b="0" dirty="0">
                <a:latin typeface="Cabin" pitchFamily="2" charset="77"/>
                <a:ea typeface="+mn-lt"/>
                <a:cs typeface="+mn-lt"/>
              </a:rPr>
              <a:t>1 year from purchase date</a:t>
            </a:r>
            <a:br>
              <a:rPr lang="en-GB" b="0" dirty="0">
                <a:latin typeface="Cabin" pitchFamily="2" charset="77"/>
                <a:ea typeface="+mn-lt"/>
                <a:cs typeface="+mn-lt"/>
              </a:rPr>
            </a:br>
            <a:endParaRPr lang="en-GB" b="0" dirty="0">
              <a:latin typeface="Cabin" pitchFamily="2" charset="77"/>
              <a:ea typeface="+mn-lt"/>
              <a:cs typeface="+mn-lt"/>
            </a:endParaRPr>
          </a:p>
          <a:p>
            <a:r>
              <a:rPr lang="en-GB" dirty="0">
                <a:latin typeface="Cabin" pitchFamily="2" charset="77"/>
                <a:ea typeface="+mn-lt"/>
                <a:cs typeface="+mn-lt"/>
              </a:rPr>
              <a:t>Extended Warranty (Optional): </a:t>
            </a:r>
          </a:p>
          <a:p>
            <a:pPr marL="285750" indent="-285750">
              <a:buFont typeface="Arial" panose="020B0604020202020204" pitchFamily="34" charset="0"/>
              <a:buChar char="•"/>
            </a:pPr>
            <a:r>
              <a:rPr lang="en-GB" b="0" dirty="0">
                <a:latin typeface="Cabin" pitchFamily="2" charset="77"/>
                <a:ea typeface="+mn-lt"/>
                <a:cs typeface="+mn-lt"/>
              </a:rPr>
              <a:t>4 additional years for $400</a:t>
            </a:r>
          </a:p>
          <a:p>
            <a:pPr marL="285750" indent="-285750">
              <a:buFont typeface="Arial" panose="020B0604020202020204" pitchFamily="34" charset="0"/>
              <a:buChar char="•"/>
            </a:pPr>
            <a:r>
              <a:rPr lang="en-GB" b="0" dirty="0">
                <a:latin typeface="Cabin" pitchFamily="2" charset="77"/>
                <a:ea typeface="+mn-lt"/>
                <a:cs typeface="+mn-lt"/>
              </a:rPr>
              <a:t>Available within the first year of purchase </a:t>
            </a:r>
          </a:p>
          <a:p>
            <a:pPr marL="285750" indent="-285750">
              <a:buFont typeface="Arial" panose="020B0604020202020204" pitchFamily="34" charset="0"/>
              <a:buChar char="•"/>
            </a:pPr>
            <a:r>
              <a:rPr lang="en-GB" b="0" dirty="0">
                <a:latin typeface="Cabin" pitchFamily="2" charset="77"/>
                <a:ea typeface="+mn-lt"/>
                <a:cs typeface="+mn-lt"/>
              </a:rPr>
              <a:t>Contact Customer Service to activate</a:t>
            </a:r>
            <a:endParaRPr lang="en-GB" b="0" dirty="0">
              <a:latin typeface="Cabin" pitchFamily="2" charset="77"/>
            </a:endParaRPr>
          </a:p>
          <a:p>
            <a:endParaRPr lang="en-US" dirty="0"/>
          </a:p>
        </p:txBody>
      </p:sp>
      <p:sp>
        <p:nvSpPr>
          <p:cNvPr id="4" name="Date Placeholder 3">
            <a:extLst>
              <a:ext uri="{FF2B5EF4-FFF2-40B4-BE49-F238E27FC236}">
                <a16:creationId xmlns:a16="http://schemas.microsoft.com/office/drawing/2014/main" id="{63F2A742-8D4D-5C07-101D-B9BC01811CB3}"/>
              </a:ext>
            </a:extLst>
          </p:cNvPr>
          <p:cNvSpPr txBox="1">
            <a:spLocks/>
          </p:cNvSpPr>
          <p:nvPr/>
        </p:nvSpPr>
        <p:spPr>
          <a:xfrm>
            <a:off x="838200" y="6440582"/>
            <a:ext cx="2743200" cy="304043"/>
          </a:xfrm>
          <a:prstGeom prst="rect">
            <a:avLst/>
          </a:prstGeom>
        </p:spPr>
        <p:txBody>
          <a:bodyPr vert="horz" lIns="91440" tIns="45720" rIns="91440" bIns="45720" rtlCol="0" anchor="ctr">
            <a:normAutofit/>
          </a:bodyPr>
          <a:lstStyle>
            <a:lvl1pPr marL="0" indent="0" algn="l" defTabSz="914400" rtl="0" eaLnBrk="1" latinLnBrk="0" hangingPunct="1">
              <a:lnSpc>
                <a:spcPct val="90000"/>
              </a:lnSpc>
              <a:spcBef>
                <a:spcPts val="1000"/>
              </a:spcBef>
              <a:buFont typeface="Arial" panose="020B0604020202020204" pitchFamily="34" charset="0"/>
              <a:buNone/>
              <a:defRPr sz="800" b="0" i="0" kern="1200">
                <a:solidFill>
                  <a:schemeClr val="tx1"/>
                </a:solidFill>
                <a:latin typeface="CoFo Sans VF Light" panose="020B0503030202060203" pitchFamily="34" charset="0"/>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b="1" i="0" kern="1200">
                <a:solidFill>
                  <a:schemeClr val="tx1"/>
                </a:solidFill>
                <a:latin typeface="Cabin SemiBold" pitchFamily="2" charset="77"/>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b="1" i="0" kern="1200">
                <a:solidFill>
                  <a:schemeClr val="tx1"/>
                </a:solidFill>
                <a:latin typeface="Cabin SemiBold" pitchFamily="2" charset="77"/>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b="1" i="0" kern="1200">
                <a:solidFill>
                  <a:schemeClr val="tx1"/>
                </a:solidFill>
                <a:latin typeface="Cabin SemiBold" pitchFamily="2" charset="77"/>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b="1" i="0" kern="1200">
                <a:solidFill>
                  <a:schemeClr val="tx1"/>
                </a:solidFill>
                <a:latin typeface="Cabin SemiBold" pitchFamily="2" charset="77"/>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fld id="{816930C3-5719-CA46-9B86-707F8ABA7514}" type="datetime1">
              <a:rPr lang="en-US" smtClean="0"/>
              <a:pPr/>
              <a:t>3/19/26</a:t>
            </a:fld>
            <a:endParaRPr lang="en-US" dirty="0"/>
          </a:p>
        </p:txBody>
      </p:sp>
      <p:sp>
        <p:nvSpPr>
          <p:cNvPr id="5" name="Footer Placeholder 4">
            <a:extLst>
              <a:ext uri="{FF2B5EF4-FFF2-40B4-BE49-F238E27FC236}">
                <a16:creationId xmlns:a16="http://schemas.microsoft.com/office/drawing/2014/main" id="{497C2D9A-6AC3-BA32-41E1-4A74938E4D8B}"/>
              </a:ext>
            </a:extLst>
          </p:cNvPr>
          <p:cNvSpPr txBox="1">
            <a:spLocks/>
          </p:cNvSpPr>
          <p:nvPr/>
        </p:nvSpPr>
        <p:spPr>
          <a:xfrm>
            <a:off x="4038600" y="6439656"/>
            <a:ext cx="4114800" cy="304043"/>
          </a:xfrm>
          <a:prstGeom prst="rect">
            <a:avLst/>
          </a:prstGeom>
        </p:spPr>
        <p:txBody>
          <a:bodyPr vert="horz" lIns="91440" tIns="45720" rIns="91440" bIns="45720" rtlCol="0" anchor="ctr"/>
          <a:lstStyle>
            <a:defPPr>
              <a:defRPr lang="en-US"/>
            </a:defPPr>
            <a:lvl1pPr marL="0" algn="ctr" defTabSz="914400" rtl="0" eaLnBrk="1" latinLnBrk="0" hangingPunct="1">
              <a:defRPr sz="800" b="0" i="0" kern="1200">
                <a:solidFill>
                  <a:schemeClr val="tx1"/>
                </a:solidFill>
                <a:latin typeface="CoFo Sans VF Light" panose="020B0503030202060203"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t>LIFEWAVE X</a:t>
            </a:r>
            <a:r>
              <a:rPr lang="en-US" baseline="-25000" dirty="0"/>
              <a:t>2</a:t>
            </a:r>
            <a:r>
              <a:rPr lang="en-US" dirty="0"/>
              <a:t>O™ ESSENTIALS</a:t>
            </a:r>
          </a:p>
        </p:txBody>
      </p:sp>
    </p:spTree>
    <p:extLst>
      <p:ext uri="{BB962C8B-B14F-4D97-AF65-F5344CB8AC3E}">
        <p14:creationId xmlns:p14="http://schemas.microsoft.com/office/powerpoint/2010/main" val="36185998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 name="Picture 28" descr="A close-up of a colorful background&#10;&#10;AI-generated content may be incorrect.">
            <a:extLst>
              <a:ext uri="{FF2B5EF4-FFF2-40B4-BE49-F238E27FC236}">
                <a16:creationId xmlns:a16="http://schemas.microsoft.com/office/drawing/2014/main" id="{27C593AF-9BCE-1DEC-A2FF-D35728648600}"/>
              </a:ext>
            </a:extLst>
          </p:cNvPr>
          <p:cNvPicPr>
            <a:picLocks noGrp="1" noRot="1" noChangeAspect="1" noMove="1" noResize="1" noEditPoints="1" noAdjustHandles="1" noChangeArrowheads="1" noChangeShapeType="1" noCrop="1"/>
          </p:cNvPicPr>
          <p:nvPr/>
        </p:nvPicPr>
        <p:blipFill>
          <a:blip r:embed="rId2">
            <a:alphaModFix amt="38000"/>
          </a:blip>
          <a:srcRect l="813" t="1173" r="731"/>
          <a:stretch/>
        </p:blipFill>
        <p:spPr>
          <a:xfrm>
            <a:off x="-1" y="0"/>
            <a:ext cx="12192001" cy="6359634"/>
          </a:xfrm>
          <a:prstGeom prst="rect">
            <a:avLst/>
          </a:prstGeom>
        </p:spPr>
      </p:pic>
      <p:sp>
        <p:nvSpPr>
          <p:cNvPr id="2" name="Title 1">
            <a:extLst>
              <a:ext uri="{FF2B5EF4-FFF2-40B4-BE49-F238E27FC236}">
                <a16:creationId xmlns:a16="http://schemas.microsoft.com/office/drawing/2014/main" id="{E1BC5E7B-5EAC-3532-E4B5-F08CAFB40C03}"/>
              </a:ext>
            </a:extLst>
          </p:cNvPr>
          <p:cNvSpPr>
            <a:spLocks noGrp="1"/>
          </p:cNvSpPr>
          <p:nvPr>
            <p:ph type="title"/>
          </p:nvPr>
        </p:nvSpPr>
        <p:spPr>
          <a:xfrm>
            <a:off x="279579" y="266700"/>
            <a:ext cx="9290624" cy="934419"/>
          </a:xfrm>
        </p:spPr>
        <p:txBody>
          <a:bodyPr/>
          <a:lstStyle/>
          <a:p>
            <a:r>
              <a:rPr lang="en-US" dirty="0"/>
              <a:t>A Wellness Investment that Works from Within</a:t>
            </a:r>
          </a:p>
        </p:txBody>
      </p:sp>
      <p:sp>
        <p:nvSpPr>
          <p:cNvPr id="5" name="Rounded Rectangle 4">
            <a:extLst>
              <a:ext uri="{FF2B5EF4-FFF2-40B4-BE49-F238E27FC236}">
                <a16:creationId xmlns:a16="http://schemas.microsoft.com/office/drawing/2014/main" id="{983F6DDD-EDB8-253B-FD3A-4A0AD7C51C8B}"/>
              </a:ext>
            </a:extLst>
          </p:cNvPr>
          <p:cNvSpPr/>
          <p:nvPr/>
        </p:nvSpPr>
        <p:spPr>
          <a:xfrm>
            <a:off x="1531850" y="1525627"/>
            <a:ext cx="9266827" cy="1968284"/>
          </a:xfrm>
          <a:prstGeom prst="roundRect">
            <a:avLst>
              <a:gd name="adj" fmla="val 5630"/>
            </a:avLst>
          </a:prstGeom>
          <a:solidFill>
            <a:schemeClr val="bg1"/>
          </a:solidFill>
          <a:ln>
            <a:solidFill>
              <a:srgbClr val="D6BDD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1">
            <a:extLst>
              <a:ext uri="{FF2B5EF4-FFF2-40B4-BE49-F238E27FC236}">
                <a16:creationId xmlns:a16="http://schemas.microsoft.com/office/drawing/2014/main" id="{63D53925-FF09-DBB1-0D4B-57FFB2383C43}"/>
              </a:ext>
            </a:extLst>
          </p:cNvPr>
          <p:cNvSpPr txBox="1">
            <a:spLocks/>
          </p:cNvSpPr>
          <p:nvPr/>
        </p:nvSpPr>
        <p:spPr>
          <a:xfrm>
            <a:off x="1724629" y="1657956"/>
            <a:ext cx="2758560" cy="432715"/>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000" dirty="0">
                <a:solidFill>
                  <a:schemeClr val="tx1">
                    <a:lumMod val="75000"/>
                    <a:lumOff val="25000"/>
                  </a:schemeClr>
                </a:solidFill>
                <a:latin typeface="Cabin" pitchFamily="2" charset="77"/>
                <a:cs typeface="Arial"/>
              </a:rPr>
              <a:t>Brand Partner*</a:t>
            </a:r>
            <a:endParaRPr lang="en-US" sz="2000" dirty="0">
              <a:latin typeface="Cabin" pitchFamily="2" charset="77"/>
            </a:endParaRPr>
          </a:p>
        </p:txBody>
      </p:sp>
      <p:sp>
        <p:nvSpPr>
          <p:cNvPr id="7" name="Title 1">
            <a:extLst>
              <a:ext uri="{FF2B5EF4-FFF2-40B4-BE49-F238E27FC236}">
                <a16:creationId xmlns:a16="http://schemas.microsoft.com/office/drawing/2014/main" id="{9D5268E8-442B-11EB-6C8E-7723A341CE22}"/>
              </a:ext>
            </a:extLst>
          </p:cNvPr>
          <p:cNvSpPr txBox="1">
            <a:spLocks/>
          </p:cNvSpPr>
          <p:nvPr/>
        </p:nvSpPr>
        <p:spPr>
          <a:xfrm>
            <a:off x="4420500" y="1656789"/>
            <a:ext cx="3536605" cy="432715"/>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000" dirty="0">
                <a:solidFill>
                  <a:schemeClr val="tx1">
                    <a:lumMod val="75000"/>
                    <a:lumOff val="25000"/>
                  </a:schemeClr>
                </a:solidFill>
                <a:latin typeface="Cabin" pitchFamily="2" charset="77"/>
                <a:cs typeface="Arial"/>
              </a:rPr>
              <a:t>Preferred Customer</a:t>
            </a:r>
            <a:endParaRPr lang="en-US" sz="2000" dirty="0">
              <a:solidFill>
                <a:schemeClr val="tx1">
                  <a:lumMod val="75000"/>
                  <a:lumOff val="25000"/>
                </a:schemeClr>
              </a:solidFill>
              <a:latin typeface="Cabin" pitchFamily="2" charset="77"/>
              <a:cs typeface="Arial" panose="020B0604020202020204" pitchFamily="34" charset="0"/>
            </a:endParaRPr>
          </a:p>
        </p:txBody>
      </p:sp>
      <p:sp>
        <p:nvSpPr>
          <p:cNvPr id="8" name="TextBox 7">
            <a:extLst>
              <a:ext uri="{FF2B5EF4-FFF2-40B4-BE49-F238E27FC236}">
                <a16:creationId xmlns:a16="http://schemas.microsoft.com/office/drawing/2014/main" id="{BBB45845-7E2A-010B-7D84-0257BAF44FC4}"/>
              </a:ext>
            </a:extLst>
          </p:cNvPr>
          <p:cNvSpPr txBox="1"/>
          <p:nvPr/>
        </p:nvSpPr>
        <p:spPr>
          <a:xfrm>
            <a:off x="1738074" y="2334757"/>
            <a:ext cx="2679804" cy="369332"/>
          </a:xfrm>
          <a:prstGeom prst="rect">
            <a:avLst/>
          </a:prstGeom>
          <a:noFill/>
        </p:spPr>
        <p:txBody>
          <a:bodyPr wrap="square" lIns="91440" tIns="45720" rIns="91440" bIns="45720" rtlCol="0" anchor="t">
            <a:spAutoFit/>
          </a:bodyPr>
          <a:lstStyle/>
          <a:p>
            <a:r>
              <a:rPr lang="en-US" dirty="0">
                <a:solidFill>
                  <a:srgbClr val="D673C3"/>
                </a:solidFill>
              </a:rPr>
              <a:t>$5,495</a:t>
            </a:r>
          </a:p>
        </p:txBody>
      </p:sp>
      <p:sp>
        <p:nvSpPr>
          <p:cNvPr id="9" name="TextBox 8">
            <a:extLst>
              <a:ext uri="{FF2B5EF4-FFF2-40B4-BE49-F238E27FC236}">
                <a16:creationId xmlns:a16="http://schemas.microsoft.com/office/drawing/2014/main" id="{72CEE300-EAF9-2CE7-037D-59E2A6D5DF2F}"/>
              </a:ext>
            </a:extLst>
          </p:cNvPr>
          <p:cNvSpPr txBox="1"/>
          <p:nvPr/>
        </p:nvSpPr>
        <p:spPr>
          <a:xfrm>
            <a:off x="7739888" y="2306476"/>
            <a:ext cx="3423687" cy="369332"/>
          </a:xfrm>
          <a:prstGeom prst="rect">
            <a:avLst/>
          </a:prstGeom>
          <a:noFill/>
        </p:spPr>
        <p:txBody>
          <a:bodyPr wrap="square" lIns="91440" tIns="45720" rIns="91440" bIns="45720" rtlCol="0" anchor="t">
            <a:spAutoFit/>
          </a:bodyPr>
          <a:lstStyle/>
          <a:p>
            <a:r>
              <a:rPr lang="en-US" dirty="0">
                <a:solidFill>
                  <a:srgbClr val="D673C3"/>
                </a:solidFill>
                <a:latin typeface="Cabin" pitchFamily="2" charset="77"/>
                <a:cs typeface="Arial"/>
              </a:rPr>
              <a:t>$5,995</a:t>
            </a:r>
            <a:endParaRPr lang="en-US" dirty="0">
              <a:solidFill>
                <a:srgbClr val="D673C3"/>
              </a:solidFill>
              <a:latin typeface="Cabin" pitchFamily="2" charset="77"/>
              <a:cs typeface="Arial" panose="020B0604020202020204" pitchFamily="34" charset="0"/>
            </a:endParaRPr>
          </a:p>
        </p:txBody>
      </p:sp>
      <p:sp>
        <p:nvSpPr>
          <p:cNvPr id="10" name="TextBox 9">
            <a:extLst>
              <a:ext uri="{FF2B5EF4-FFF2-40B4-BE49-F238E27FC236}">
                <a16:creationId xmlns:a16="http://schemas.microsoft.com/office/drawing/2014/main" id="{4F820005-AC7A-F804-EB52-F0C258635636}"/>
              </a:ext>
            </a:extLst>
          </p:cNvPr>
          <p:cNvSpPr txBox="1"/>
          <p:nvPr/>
        </p:nvSpPr>
        <p:spPr>
          <a:xfrm>
            <a:off x="1724635" y="2952541"/>
            <a:ext cx="1476072" cy="369332"/>
          </a:xfrm>
          <a:prstGeom prst="rect">
            <a:avLst/>
          </a:prstGeom>
          <a:noFill/>
        </p:spPr>
        <p:txBody>
          <a:bodyPr wrap="square" lIns="91440" tIns="45720" rIns="91440" bIns="45720" rtlCol="0" anchor="t">
            <a:spAutoFit/>
          </a:bodyPr>
          <a:lstStyle/>
          <a:p>
            <a:r>
              <a:rPr lang="en-US" dirty="0">
                <a:solidFill>
                  <a:schemeClr val="tx1">
                    <a:lumMod val="75000"/>
                    <a:lumOff val="25000"/>
                  </a:schemeClr>
                </a:solidFill>
                <a:latin typeface="Cabin" pitchFamily="2" charset="77"/>
                <a:cs typeface="Arial"/>
              </a:rPr>
              <a:t>2000BV/QV</a:t>
            </a:r>
            <a:endParaRPr lang="en-US" dirty="0">
              <a:solidFill>
                <a:schemeClr val="tx1">
                  <a:lumMod val="75000"/>
                  <a:lumOff val="25000"/>
                </a:schemeClr>
              </a:solidFill>
              <a:latin typeface="Cabin" pitchFamily="2" charset="77"/>
              <a:cs typeface="Arial" panose="020B0604020202020204" pitchFamily="34" charset="0"/>
            </a:endParaRPr>
          </a:p>
        </p:txBody>
      </p:sp>
      <p:sp>
        <p:nvSpPr>
          <p:cNvPr id="11" name="TextBox 10">
            <a:extLst>
              <a:ext uri="{FF2B5EF4-FFF2-40B4-BE49-F238E27FC236}">
                <a16:creationId xmlns:a16="http://schemas.microsoft.com/office/drawing/2014/main" id="{BE56B2C7-8179-4576-DB5E-1B942A211697}"/>
              </a:ext>
            </a:extLst>
          </p:cNvPr>
          <p:cNvSpPr txBox="1"/>
          <p:nvPr/>
        </p:nvSpPr>
        <p:spPr>
          <a:xfrm>
            <a:off x="4420499" y="2952541"/>
            <a:ext cx="3120830" cy="369332"/>
          </a:xfrm>
          <a:prstGeom prst="rect">
            <a:avLst/>
          </a:prstGeom>
          <a:noFill/>
        </p:spPr>
        <p:txBody>
          <a:bodyPr wrap="square" lIns="91440" tIns="45720" rIns="91440" bIns="45720" rtlCol="0" anchor="t">
            <a:spAutoFit/>
          </a:bodyPr>
          <a:lstStyle/>
          <a:p>
            <a:r>
              <a:rPr lang="en-US" dirty="0">
                <a:solidFill>
                  <a:schemeClr val="tx1">
                    <a:lumMod val="75000"/>
                    <a:lumOff val="25000"/>
                  </a:schemeClr>
                </a:solidFill>
                <a:latin typeface="Cabin" pitchFamily="2" charset="77"/>
                <a:cs typeface="Arial"/>
              </a:rPr>
              <a:t>2000BV/QV</a:t>
            </a:r>
            <a:endParaRPr lang="en-US" dirty="0">
              <a:solidFill>
                <a:schemeClr val="tx1">
                  <a:lumMod val="75000"/>
                  <a:lumOff val="25000"/>
                </a:schemeClr>
              </a:solidFill>
              <a:latin typeface="Cabin" pitchFamily="2" charset="77"/>
              <a:cs typeface="Arial" panose="020B0604020202020204" pitchFamily="34" charset="0"/>
            </a:endParaRPr>
          </a:p>
        </p:txBody>
      </p:sp>
      <p:sp>
        <p:nvSpPr>
          <p:cNvPr id="12" name="TextBox 11">
            <a:extLst>
              <a:ext uri="{FF2B5EF4-FFF2-40B4-BE49-F238E27FC236}">
                <a16:creationId xmlns:a16="http://schemas.microsoft.com/office/drawing/2014/main" id="{B27B3491-11C7-8E31-023B-76BBEB8B33D8}"/>
              </a:ext>
            </a:extLst>
          </p:cNvPr>
          <p:cNvSpPr txBox="1"/>
          <p:nvPr/>
        </p:nvSpPr>
        <p:spPr>
          <a:xfrm>
            <a:off x="7739888" y="2961968"/>
            <a:ext cx="4039282" cy="369332"/>
          </a:xfrm>
          <a:prstGeom prst="rect">
            <a:avLst/>
          </a:prstGeom>
          <a:noFill/>
        </p:spPr>
        <p:txBody>
          <a:bodyPr wrap="square" lIns="91440" tIns="45720" rIns="91440" bIns="45720" rtlCol="0" anchor="t">
            <a:spAutoFit/>
          </a:bodyPr>
          <a:lstStyle/>
          <a:p>
            <a:r>
              <a:rPr lang="en-US" dirty="0">
                <a:solidFill>
                  <a:schemeClr val="tx1">
                    <a:lumMod val="75000"/>
                    <a:lumOff val="25000"/>
                  </a:schemeClr>
                </a:solidFill>
                <a:latin typeface="Cabin" pitchFamily="2" charset="77"/>
                <a:cs typeface="Arial"/>
              </a:rPr>
              <a:t>2000BV/QV</a:t>
            </a:r>
            <a:endParaRPr lang="en-US" dirty="0">
              <a:solidFill>
                <a:schemeClr val="tx1">
                  <a:lumMod val="75000"/>
                  <a:lumOff val="25000"/>
                </a:schemeClr>
              </a:solidFill>
              <a:latin typeface="Cabin" pitchFamily="2" charset="77"/>
              <a:cs typeface="Arial" panose="020B0604020202020204" pitchFamily="34" charset="0"/>
            </a:endParaRPr>
          </a:p>
        </p:txBody>
      </p:sp>
      <p:sp>
        <p:nvSpPr>
          <p:cNvPr id="13" name="TextBox 12">
            <a:extLst>
              <a:ext uri="{FF2B5EF4-FFF2-40B4-BE49-F238E27FC236}">
                <a16:creationId xmlns:a16="http://schemas.microsoft.com/office/drawing/2014/main" id="{AAB8B098-B33C-C6A2-8F62-2B95EEF77983}"/>
              </a:ext>
            </a:extLst>
          </p:cNvPr>
          <p:cNvSpPr txBox="1"/>
          <p:nvPr/>
        </p:nvSpPr>
        <p:spPr>
          <a:xfrm>
            <a:off x="4420499" y="2323366"/>
            <a:ext cx="2488954" cy="369332"/>
          </a:xfrm>
          <a:prstGeom prst="rect">
            <a:avLst/>
          </a:prstGeom>
          <a:noFill/>
        </p:spPr>
        <p:txBody>
          <a:bodyPr wrap="square" lIns="91440" tIns="45720" rIns="91440" bIns="45720" rtlCol="0" anchor="t">
            <a:spAutoFit/>
          </a:bodyPr>
          <a:lstStyle/>
          <a:p>
            <a:r>
              <a:rPr lang="en-US">
                <a:solidFill>
                  <a:srgbClr val="D673C3"/>
                </a:solidFill>
                <a:latin typeface="Cabin" pitchFamily="2" charset="77"/>
                <a:cs typeface="Arial"/>
              </a:rPr>
              <a:t>$5,495</a:t>
            </a:r>
            <a:endParaRPr lang="en-US">
              <a:solidFill>
                <a:srgbClr val="D673C3"/>
              </a:solidFill>
              <a:latin typeface="Cabin" pitchFamily="2" charset="77"/>
              <a:cs typeface="Arial" panose="020B0604020202020204" pitchFamily="34" charset="0"/>
            </a:endParaRPr>
          </a:p>
        </p:txBody>
      </p:sp>
      <p:sp>
        <p:nvSpPr>
          <p:cNvPr id="14" name="Title 1">
            <a:extLst>
              <a:ext uri="{FF2B5EF4-FFF2-40B4-BE49-F238E27FC236}">
                <a16:creationId xmlns:a16="http://schemas.microsoft.com/office/drawing/2014/main" id="{B35F5DFC-867C-3D2C-D634-07843E046C43}"/>
              </a:ext>
            </a:extLst>
          </p:cNvPr>
          <p:cNvSpPr txBox="1">
            <a:spLocks/>
          </p:cNvSpPr>
          <p:nvPr/>
        </p:nvSpPr>
        <p:spPr>
          <a:xfrm>
            <a:off x="7739888" y="1656788"/>
            <a:ext cx="3536605" cy="432715"/>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000" dirty="0">
                <a:solidFill>
                  <a:schemeClr val="tx1">
                    <a:lumMod val="75000"/>
                    <a:lumOff val="25000"/>
                  </a:schemeClr>
                </a:solidFill>
                <a:latin typeface="Cabin" pitchFamily="2" charset="77"/>
                <a:cs typeface="Arial"/>
              </a:rPr>
              <a:t>Retail</a:t>
            </a:r>
            <a:endParaRPr lang="en-US" sz="2000" dirty="0">
              <a:solidFill>
                <a:schemeClr val="tx1">
                  <a:lumMod val="75000"/>
                  <a:lumOff val="25000"/>
                </a:schemeClr>
              </a:solidFill>
              <a:latin typeface="Cabin" pitchFamily="2" charset="77"/>
              <a:cs typeface="Arial" panose="020B0604020202020204" pitchFamily="34" charset="0"/>
            </a:endParaRPr>
          </a:p>
        </p:txBody>
      </p:sp>
      <p:cxnSp>
        <p:nvCxnSpPr>
          <p:cNvPr id="15" name="Straight Connector 14">
            <a:extLst>
              <a:ext uri="{FF2B5EF4-FFF2-40B4-BE49-F238E27FC236}">
                <a16:creationId xmlns:a16="http://schemas.microsoft.com/office/drawing/2014/main" id="{63D25415-CDD5-E710-1C3B-C612FE135BEC}"/>
              </a:ext>
            </a:extLst>
          </p:cNvPr>
          <p:cNvCxnSpPr>
            <a:cxnSpLocks/>
          </p:cNvCxnSpPr>
          <p:nvPr/>
        </p:nvCxnSpPr>
        <p:spPr>
          <a:xfrm>
            <a:off x="4217065" y="1525627"/>
            <a:ext cx="0" cy="1968284"/>
          </a:xfrm>
          <a:prstGeom prst="line">
            <a:avLst/>
          </a:prstGeom>
          <a:ln>
            <a:solidFill>
              <a:srgbClr val="D6BDD3"/>
            </a:solidFill>
          </a:ln>
        </p:spPr>
        <p:style>
          <a:lnRef idx="3">
            <a:schemeClr val="accent1"/>
          </a:lnRef>
          <a:fillRef idx="0">
            <a:schemeClr val="accent1"/>
          </a:fillRef>
          <a:effectRef idx="2">
            <a:schemeClr val="accent1"/>
          </a:effectRef>
          <a:fontRef idx="minor">
            <a:schemeClr val="tx1"/>
          </a:fontRef>
        </p:style>
      </p:cxnSp>
      <p:cxnSp>
        <p:nvCxnSpPr>
          <p:cNvPr id="17" name="Straight Connector 16">
            <a:extLst>
              <a:ext uri="{FF2B5EF4-FFF2-40B4-BE49-F238E27FC236}">
                <a16:creationId xmlns:a16="http://schemas.microsoft.com/office/drawing/2014/main" id="{C619673D-8F1D-48D4-5FA3-2AF7E52C36B1}"/>
              </a:ext>
            </a:extLst>
          </p:cNvPr>
          <p:cNvCxnSpPr>
            <a:cxnSpLocks/>
          </p:cNvCxnSpPr>
          <p:nvPr/>
        </p:nvCxnSpPr>
        <p:spPr>
          <a:xfrm flipH="1">
            <a:off x="7507871" y="1849134"/>
            <a:ext cx="33458" cy="1968284"/>
          </a:xfrm>
          <a:prstGeom prst="line">
            <a:avLst/>
          </a:prstGeom>
          <a:ln>
            <a:solidFill>
              <a:srgbClr val="D6BDD3"/>
            </a:solidFill>
          </a:ln>
        </p:spPr>
        <p:style>
          <a:lnRef idx="3">
            <a:schemeClr val="accent1"/>
          </a:lnRef>
          <a:fillRef idx="0">
            <a:schemeClr val="accent1"/>
          </a:fillRef>
          <a:effectRef idx="2">
            <a:schemeClr val="accent1"/>
          </a:effectRef>
          <a:fontRef idx="minor">
            <a:schemeClr val="tx1"/>
          </a:fontRef>
        </p:style>
      </p:cxnSp>
      <p:cxnSp>
        <p:nvCxnSpPr>
          <p:cNvPr id="18" name="Straight Connector 17">
            <a:extLst>
              <a:ext uri="{FF2B5EF4-FFF2-40B4-BE49-F238E27FC236}">
                <a16:creationId xmlns:a16="http://schemas.microsoft.com/office/drawing/2014/main" id="{66612CDD-213B-EF33-2139-BCA59230B453}"/>
              </a:ext>
            </a:extLst>
          </p:cNvPr>
          <p:cNvCxnSpPr>
            <a:cxnSpLocks/>
          </p:cNvCxnSpPr>
          <p:nvPr/>
        </p:nvCxnSpPr>
        <p:spPr>
          <a:xfrm flipV="1">
            <a:off x="1531850" y="2135997"/>
            <a:ext cx="9266827" cy="25112"/>
          </a:xfrm>
          <a:prstGeom prst="line">
            <a:avLst/>
          </a:prstGeom>
          <a:ln>
            <a:solidFill>
              <a:srgbClr val="D6BDD3"/>
            </a:solidFill>
          </a:ln>
        </p:spPr>
        <p:style>
          <a:lnRef idx="3">
            <a:schemeClr val="accent1"/>
          </a:lnRef>
          <a:fillRef idx="0">
            <a:schemeClr val="accent1"/>
          </a:fillRef>
          <a:effectRef idx="2">
            <a:schemeClr val="accent1"/>
          </a:effectRef>
          <a:fontRef idx="minor">
            <a:schemeClr val="tx1"/>
          </a:fontRef>
        </p:style>
      </p:cxnSp>
      <p:cxnSp>
        <p:nvCxnSpPr>
          <p:cNvPr id="25" name="Straight Connector 24">
            <a:extLst>
              <a:ext uri="{FF2B5EF4-FFF2-40B4-BE49-F238E27FC236}">
                <a16:creationId xmlns:a16="http://schemas.microsoft.com/office/drawing/2014/main" id="{5FC881E3-D9B5-4F5A-4967-2D93EA6BA292}"/>
              </a:ext>
            </a:extLst>
          </p:cNvPr>
          <p:cNvCxnSpPr>
            <a:cxnSpLocks/>
          </p:cNvCxnSpPr>
          <p:nvPr/>
        </p:nvCxnSpPr>
        <p:spPr>
          <a:xfrm flipV="1">
            <a:off x="1531849" y="2792684"/>
            <a:ext cx="9266827" cy="25112"/>
          </a:xfrm>
          <a:prstGeom prst="line">
            <a:avLst/>
          </a:prstGeom>
          <a:ln>
            <a:solidFill>
              <a:srgbClr val="D6BDD3"/>
            </a:solidFill>
          </a:ln>
        </p:spPr>
        <p:style>
          <a:lnRef idx="3">
            <a:schemeClr val="accent1"/>
          </a:lnRef>
          <a:fillRef idx="0">
            <a:schemeClr val="accent1"/>
          </a:fillRef>
          <a:effectRef idx="2">
            <a:schemeClr val="accent1"/>
          </a:effectRef>
          <a:fontRef idx="minor">
            <a:schemeClr val="tx1"/>
          </a:fontRef>
        </p:style>
      </p:cxnSp>
      <p:sp>
        <p:nvSpPr>
          <p:cNvPr id="26" name="TextBox 25">
            <a:extLst>
              <a:ext uri="{FF2B5EF4-FFF2-40B4-BE49-F238E27FC236}">
                <a16:creationId xmlns:a16="http://schemas.microsoft.com/office/drawing/2014/main" id="{F7EBA008-27A0-088F-C2EE-62DFD4CC3236}"/>
              </a:ext>
            </a:extLst>
          </p:cNvPr>
          <p:cNvSpPr txBox="1"/>
          <p:nvPr/>
        </p:nvSpPr>
        <p:spPr>
          <a:xfrm>
            <a:off x="970855" y="4156342"/>
            <a:ext cx="10622832" cy="2092881"/>
          </a:xfrm>
          <a:prstGeom prst="rect">
            <a:avLst/>
          </a:prstGeom>
          <a:noFill/>
        </p:spPr>
        <p:txBody>
          <a:bodyPr wrap="square" lIns="91440" tIns="45720" rIns="91440" bIns="45720" rtlCol="0" anchor="t">
            <a:spAutoFit/>
          </a:bodyPr>
          <a:lstStyle/>
          <a:p>
            <a:pPr marL="171450" indent="-171450">
              <a:buFont typeface="Arial" panose="020B0604020202020204" pitchFamily="34" charset="0"/>
              <a:buChar char="•"/>
            </a:pPr>
            <a:r>
              <a:rPr lang="en-US" sz="1000" dirty="0">
                <a:latin typeface="Cabin" pitchFamily="2" charset="77"/>
              </a:rPr>
              <a:t>BV is staggered, with 500 BV paid in Week 2 and 1,500 BV in Week 3 after purchase.</a:t>
            </a:r>
          </a:p>
          <a:p>
            <a:pPr marL="171450" indent="-171450">
              <a:buFont typeface="Arial" panose="020B0604020202020204" pitchFamily="34" charset="0"/>
              <a:buChar char="•"/>
            </a:pPr>
            <a:r>
              <a:rPr lang="en-US" sz="1000" dirty="0">
                <a:latin typeface="Cabin" pitchFamily="2" charset="77"/>
              </a:rPr>
              <a:t>$1,000 sales commission is granted to the sponsor when a new Brand Partner purchases </a:t>
            </a:r>
            <a:r>
              <a:rPr lang="en-US" sz="1000" dirty="0" err="1">
                <a:latin typeface="Cabin" pitchFamily="2" charset="77"/>
              </a:rPr>
              <a:t>LifeWave</a:t>
            </a:r>
            <a:r>
              <a:rPr lang="en-US" sz="1000" dirty="0">
                <a:latin typeface="Cabin" pitchFamily="2" charset="77"/>
              </a:rPr>
              <a:t> X</a:t>
            </a:r>
            <a:r>
              <a:rPr lang="en-US" sz="1000" baseline="-25000" dirty="0">
                <a:latin typeface="Cabin" pitchFamily="2" charset="77"/>
              </a:rPr>
              <a:t>2</a:t>
            </a:r>
            <a:r>
              <a:rPr lang="en-US" sz="1000" dirty="0">
                <a:latin typeface="Cabin" pitchFamily="2" charset="77"/>
              </a:rPr>
              <a:t>O. The commission is paid within 45 days of purchase. </a:t>
            </a:r>
          </a:p>
          <a:p>
            <a:pPr marL="171450" indent="-171450">
              <a:buFont typeface="Arial" panose="020B0604020202020204" pitchFamily="34" charset="0"/>
              <a:buChar char="•"/>
            </a:pPr>
            <a:r>
              <a:rPr lang="en-US" sz="1000" dirty="0">
                <a:latin typeface="Cabin" pitchFamily="2" charset="77"/>
              </a:rPr>
              <a:t>Returns Information:</a:t>
            </a:r>
            <a:endParaRPr lang="en-US" sz="1000" b="0" i="0" u="none" strike="noStrike" dirty="0">
              <a:effectLst/>
              <a:latin typeface="Cabin" pitchFamily="2" charset="77"/>
            </a:endParaRPr>
          </a:p>
          <a:p>
            <a:pPr marL="171450" indent="-171450"/>
            <a:r>
              <a:rPr lang="en-US" sz="1000" dirty="0">
                <a:latin typeface="Cabin" pitchFamily="2" charset="77"/>
              </a:rPr>
              <a:t>	- The </a:t>
            </a:r>
            <a:r>
              <a:rPr lang="en-US" sz="1000" b="0" i="0" u="none" strike="noStrike" dirty="0">
                <a:effectLst/>
                <a:latin typeface="Cabin" pitchFamily="2" charset="77"/>
              </a:rPr>
              <a:t>LifeWave X</a:t>
            </a:r>
            <a:r>
              <a:rPr lang="en-US" sz="1000" b="0" i="0" u="none" strike="noStrike" baseline="-25000" dirty="0">
                <a:effectLst/>
                <a:latin typeface="Cabin" pitchFamily="2" charset="77"/>
              </a:rPr>
              <a:t>2</a:t>
            </a:r>
            <a:r>
              <a:rPr lang="en-US" sz="1000" b="0" i="0" u="none" strike="noStrike" dirty="0">
                <a:effectLst/>
                <a:latin typeface="Cabin" pitchFamily="2" charset="77"/>
              </a:rPr>
              <a:t>O™ Water Technology System is a premium wellness device, and is subject to a specialized return policy distinct from LifeWave’s standard </a:t>
            </a:r>
            <a:br>
              <a:rPr lang="en-US" sz="1000" b="0" i="0" u="none" strike="noStrike" dirty="0">
                <a:effectLst/>
                <a:latin typeface="Cabin" pitchFamily="2" charset="77"/>
              </a:rPr>
            </a:br>
            <a:r>
              <a:rPr lang="en-US" sz="1000" b="0" i="0" u="none" strike="noStrike" dirty="0">
                <a:effectLst/>
                <a:latin typeface="Cabin" pitchFamily="2" charset="77"/>
              </a:rPr>
              <a:t>   90-day Money-Back Guarantee.</a:t>
            </a:r>
          </a:p>
          <a:p>
            <a:pPr marL="171450" indent="-171450"/>
            <a:r>
              <a:rPr lang="en-US" sz="1000" dirty="0">
                <a:latin typeface="Cabin" pitchFamily="2" charset="77"/>
              </a:rPr>
              <a:t>	- Returns </a:t>
            </a:r>
            <a:r>
              <a:rPr lang="en-US" sz="1000" b="0" i="0" u="none" strike="noStrike" dirty="0">
                <a:effectLst/>
                <a:latin typeface="Cabin" pitchFamily="2" charset="77"/>
              </a:rPr>
              <a:t>are accepted under the following conditions:</a:t>
            </a:r>
            <a:br>
              <a:rPr lang="en-US" sz="1000" dirty="0">
                <a:latin typeface="Cabin" pitchFamily="2" charset="77"/>
              </a:rPr>
            </a:br>
            <a:r>
              <a:rPr lang="en-US" sz="1000" b="0" i="0" u="none" strike="noStrike" dirty="0">
                <a:effectLst/>
                <a:latin typeface="Cabin" pitchFamily="2" charset="77"/>
              </a:rPr>
              <a:t>- Unopened Units: Eligible for a full refund (minus $49 shipping) if returned within 7 days of receipt.</a:t>
            </a:r>
            <a:br>
              <a:rPr lang="en-US" sz="1000" dirty="0">
                <a:latin typeface="Cabin" pitchFamily="2" charset="77"/>
              </a:rPr>
            </a:br>
            <a:r>
              <a:rPr lang="en-US" sz="1000" b="0" i="0" u="none" strike="noStrike" dirty="0">
                <a:effectLst/>
                <a:latin typeface="Cabin" pitchFamily="2" charset="77"/>
              </a:rPr>
              <a:t>- Defective Units: Eligible for a full refund (including shipping) within 30 days. LifeWave covers return shipping.</a:t>
            </a:r>
          </a:p>
          <a:p>
            <a:pPr marL="171450" indent="-171450">
              <a:buFont typeface="Arial" panose="020B0604020202020204" pitchFamily="34" charset="0"/>
              <a:buChar char="•"/>
            </a:pPr>
            <a:r>
              <a:rPr lang="en-US" sz="1000" b="0" i="0" u="none" strike="noStrike" dirty="0">
                <a:effectLst/>
                <a:latin typeface="Cabin" pitchFamily="2" charset="77"/>
              </a:rPr>
              <a:t>Used Units:</a:t>
            </a:r>
          </a:p>
          <a:p>
            <a:pPr marL="171450" indent="-171450"/>
            <a:r>
              <a:rPr lang="en-US" sz="1000" dirty="0">
                <a:latin typeface="Cabin" pitchFamily="2" charset="77"/>
              </a:rPr>
              <a:t>	- Within </a:t>
            </a:r>
            <a:r>
              <a:rPr lang="en-US" sz="1000" b="0" i="0" u="none" strike="noStrike" dirty="0">
                <a:effectLst/>
                <a:latin typeface="Cabin" pitchFamily="2" charset="77"/>
              </a:rPr>
              <a:t>7 days: Full refund minus a $100 restocking fee (plus packaging charge if applicable). Customer pays return shipping.</a:t>
            </a:r>
          </a:p>
          <a:p>
            <a:pPr marL="171450" indent="-171450"/>
            <a:r>
              <a:rPr lang="en-US" sz="1000" dirty="0">
                <a:latin typeface="Cabin" pitchFamily="2" charset="77"/>
              </a:rPr>
              <a:t>	- Between </a:t>
            </a:r>
            <a:r>
              <a:rPr lang="en-US" sz="1000" b="0" i="0" u="none" strike="noStrike" dirty="0">
                <a:effectLst/>
                <a:latin typeface="Cabin" pitchFamily="2" charset="77"/>
              </a:rPr>
              <a:t>8–30 days: Refund minus $49 shipping + $500 cancellation fee. Customer pays return shipping.</a:t>
            </a:r>
          </a:p>
          <a:p>
            <a:pPr marL="171450" indent="-171450"/>
            <a:r>
              <a:rPr lang="en-US" sz="1000" dirty="0">
                <a:latin typeface="Cabin" pitchFamily="2" charset="77"/>
              </a:rPr>
              <a:t>	- After </a:t>
            </a:r>
            <a:r>
              <a:rPr lang="en-US" sz="1000" b="0" i="0" u="none" strike="noStrike" dirty="0">
                <a:effectLst/>
                <a:latin typeface="Cabin" pitchFamily="2" charset="77"/>
              </a:rPr>
              <a:t>30 days: Not eligible for refund.</a:t>
            </a:r>
          </a:p>
          <a:p>
            <a:pPr marL="171450" indent="-171450">
              <a:buFont typeface="Arial" panose="020B0604020202020204" pitchFamily="34" charset="0"/>
              <a:buChar char="•"/>
            </a:pPr>
            <a:r>
              <a:rPr lang="en-US" sz="1000" dirty="0">
                <a:latin typeface="Cabin" pitchFamily="2" charset="77"/>
              </a:rPr>
              <a:t>State restrictions prevent the purchase of this product in California, Wisconsin, and Iowa. These limitations are temporary, and availability in these states is anticipated to resume in June 2026</a:t>
            </a:r>
          </a:p>
        </p:txBody>
      </p:sp>
      <p:sp>
        <p:nvSpPr>
          <p:cNvPr id="27" name="Date Placeholder 3">
            <a:extLst>
              <a:ext uri="{FF2B5EF4-FFF2-40B4-BE49-F238E27FC236}">
                <a16:creationId xmlns:a16="http://schemas.microsoft.com/office/drawing/2014/main" id="{C132DE54-2B34-AA50-4A16-C203119A37BB}"/>
              </a:ext>
            </a:extLst>
          </p:cNvPr>
          <p:cNvSpPr txBox="1">
            <a:spLocks/>
          </p:cNvSpPr>
          <p:nvPr/>
        </p:nvSpPr>
        <p:spPr>
          <a:xfrm>
            <a:off x="838200" y="6440582"/>
            <a:ext cx="2743200" cy="304043"/>
          </a:xfrm>
          <a:prstGeom prst="rect">
            <a:avLst/>
          </a:prstGeom>
        </p:spPr>
        <p:txBody>
          <a:bodyPr vert="horz" lIns="91440" tIns="45720" rIns="91440" bIns="45720" rtlCol="0" anchor="ctr">
            <a:normAutofit/>
          </a:bodyPr>
          <a:lstStyle>
            <a:lvl1pPr marL="0" indent="0" algn="l" defTabSz="914400" rtl="0" eaLnBrk="1" latinLnBrk="0" hangingPunct="1">
              <a:lnSpc>
                <a:spcPct val="90000"/>
              </a:lnSpc>
              <a:spcBef>
                <a:spcPts val="1000"/>
              </a:spcBef>
              <a:buFont typeface="Arial" panose="020B0604020202020204" pitchFamily="34" charset="0"/>
              <a:buNone/>
              <a:defRPr sz="800" b="0" i="0" kern="1200">
                <a:solidFill>
                  <a:schemeClr val="tx1"/>
                </a:solidFill>
                <a:latin typeface="CoFo Sans VF Light" panose="020B0503030202060203" pitchFamily="34" charset="0"/>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b="1" i="0" kern="1200">
                <a:solidFill>
                  <a:schemeClr val="tx1"/>
                </a:solidFill>
                <a:latin typeface="Cabin SemiBold" pitchFamily="2" charset="77"/>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b="1" i="0" kern="1200">
                <a:solidFill>
                  <a:schemeClr val="tx1"/>
                </a:solidFill>
                <a:latin typeface="Cabin SemiBold" pitchFamily="2" charset="77"/>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b="1" i="0" kern="1200">
                <a:solidFill>
                  <a:schemeClr val="tx1"/>
                </a:solidFill>
                <a:latin typeface="Cabin SemiBold" pitchFamily="2" charset="77"/>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b="1" i="0" kern="1200">
                <a:solidFill>
                  <a:schemeClr val="tx1"/>
                </a:solidFill>
                <a:latin typeface="Cabin SemiBold" pitchFamily="2" charset="77"/>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fld id="{816930C3-5719-CA46-9B86-707F8ABA7514}" type="datetime1">
              <a:rPr lang="en-US" smtClean="0"/>
              <a:pPr/>
              <a:t>3/19/26</a:t>
            </a:fld>
            <a:endParaRPr lang="en-US" dirty="0"/>
          </a:p>
        </p:txBody>
      </p:sp>
      <p:sp>
        <p:nvSpPr>
          <p:cNvPr id="28" name="Footer Placeholder 4">
            <a:extLst>
              <a:ext uri="{FF2B5EF4-FFF2-40B4-BE49-F238E27FC236}">
                <a16:creationId xmlns:a16="http://schemas.microsoft.com/office/drawing/2014/main" id="{E8C0E0D2-664C-99FE-4794-A15DBFFCE409}"/>
              </a:ext>
            </a:extLst>
          </p:cNvPr>
          <p:cNvSpPr txBox="1">
            <a:spLocks/>
          </p:cNvSpPr>
          <p:nvPr/>
        </p:nvSpPr>
        <p:spPr>
          <a:xfrm>
            <a:off x="4038600" y="6439656"/>
            <a:ext cx="4114800" cy="304043"/>
          </a:xfrm>
          <a:prstGeom prst="rect">
            <a:avLst/>
          </a:prstGeom>
        </p:spPr>
        <p:txBody>
          <a:bodyPr vert="horz" lIns="91440" tIns="45720" rIns="91440" bIns="45720" rtlCol="0" anchor="ctr"/>
          <a:lstStyle>
            <a:defPPr>
              <a:defRPr lang="en-US"/>
            </a:defPPr>
            <a:lvl1pPr marL="0" algn="ctr" defTabSz="914400" rtl="0" eaLnBrk="1" latinLnBrk="0" hangingPunct="1">
              <a:defRPr sz="800" b="0" i="0" kern="1200">
                <a:solidFill>
                  <a:schemeClr val="tx1"/>
                </a:solidFill>
                <a:latin typeface="CoFo Sans VF Light" panose="020B0503030202060203"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t>LIFEWAVE X</a:t>
            </a:r>
            <a:r>
              <a:rPr lang="en-US" baseline="-25000" dirty="0"/>
              <a:t>2</a:t>
            </a:r>
            <a:r>
              <a:rPr lang="en-US" dirty="0"/>
              <a:t>O™ ESSENTIALS</a:t>
            </a:r>
          </a:p>
        </p:txBody>
      </p:sp>
      <p:sp>
        <p:nvSpPr>
          <p:cNvPr id="3" name="TextBox 2">
            <a:extLst>
              <a:ext uri="{FF2B5EF4-FFF2-40B4-BE49-F238E27FC236}">
                <a16:creationId xmlns:a16="http://schemas.microsoft.com/office/drawing/2014/main" id="{79693BB8-1E93-CD3C-FF40-3DAC62D99ABB}"/>
              </a:ext>
            </a:extLst>
          </p:cNvPr>
          <p:cNvSpPr txBox="1"/>
          <p:nvPr/>
        </p:nvSpPr>
        <p:spPr>
          <a:xfrm>
            <a:off x="1092258" y="3689449"/>
            <a:ext cx="8477945" cy="400110"/>
          </a:xfrm>
          <a:prstGeom prst="rect">
            <a:avLst/>
          </a:prstGeom>
          <a:noFill/>
        </p:spPr>
        <p:txBody>
          <a:bodyPr wrap="square" lIns="91440" tIns="45720" rIns="91440" bIns="45720" rtlCol="0" anchor="t">
            <a:spAutoFit/>
          </a:bodyPr>
          <a:lstStyle/>
          <a:p>
            <a:r>
              <a:rPr lang="en-US" sz="1000" dirty="0"/>
              <a:t>*At launch in April 2026, </a:t>
            </a:r>
            <a:r>
              <a:rPr lang="en-US" sz="1000" dirty="0" err="1"/>
              <a:t>LifeWave</a:t>
            </a:r>
            <a:r>
              <a:rPr lang="en-US" sz="1000" dirty="0"/>
              <a:t> X2O will be available exclusively to Brand Partners and will not be available to other customer types.</a:t>
            </a:r>
            <a:br>
              <a:rPr lang="en-US" sz="1000" dirty="0"/>
            </a:br>
            <a:r>
              <a:rPr lang="en-US" sz="1000" dirty="0"/>
              <a:t>  Access for Preferred Customers and Retail Customers will be introduced at a later date and will be announced once available.</a:t>
            </a:r>
            <a:endParaRPr lang="en-US" sz="1000" dirty="0">
              <a:latin typeface="Cabin" pitchFamily="2" charset="77"/>
            </a:endParaRPr>
          </a:p>
        </p:txBody>
      </p:sp>
    </p:spTree>
    <p:extLst>
      <p:ext uri="{BB962C8B-B14F-4D97-AF65-F5344CB8AC3E}">
        <p14:creationId xmlns:p14="http://schemas.microsoft.com/office/powerpoint/2010/main" val="36517025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05F099-A0D8-70C1-CBF5-091701CAB278}"/>
            </a:ext>
          </a:extLst>
        </p:cNvPr>
        <p:cNvGrpSpPr/>
        <p:nvPr/>
      </p:nvGrpSpPr>
      <p:grpSpPr>
        <a:xfrm>
          <a:off x="0" y="0"/>
          <a:ext cx="0" cy="0"/>
          <a:chOff x="0" y="0"/>
          <a:chExt cx="0" cy="0"/>
        </a:xfrm>
      </p:grpSpPr>
      <p:pic>
        <p:nvPicPr>
          <p:cNvPr id="29" name="Picture 28" descr="A close-up of a colorful background&#10;&#10;AI-generated content may be incorrect.">
            <a:extLst>
              <a:ext uri="{FF2B5EF4-FFF2-40B4-BE49-F238E27FC236}">
                <a16:creationId xmlns:a16="http://schemas.microsoft.com/office/drawing/2014/main" id="{53FE4C15-BAEF-F847-A8B2-A345F02A7F0B}"/>
              </a:ext>
            </a:extLst>
          </p:cNvPr>
          <p:cNvPicPr>
            <a:picLocks noChangeAspect="1"/>
          </p:cNvPicPr>
          <p:nvPr/>
        </p:nvPicPr>
        <p:blipFill>
          <a:blip r:embed="rId2">
            <a:alphaModFix amt="38000"/>
          </a:blip>
          <a:srcRect l="813" t="1173" r="731"/>
          <a:stretch/>
        </p:blipFill>
        <p:spPr>
          <a:xfrm>
            <a:off x="-1" y="0"/>
            <a:ext cx="12192001" cy="6359634"/>
          </a:xfrm>
          <a:prstGeom prst="rect">
            <a:avLst/>
          </a:prstGeom>
        </p:spPr>
      </p:pic>
      <p:sp>
        <p:nvSpPr>
          <p:cNvPr id="27" name="Date Placeholder 3">
            <a:extLst>
              <a:ext uri="{FF2B5EF4-FFF2-40B4-BE49-F238E27FC236}">
                <a16:creationId xmlns:a16="http://schemas.microsoft.com/office/drawing/2014/main" id="{BD1B20EF-57C1-FA24-EB53-12958E349541}"/>
              </a:ext>
            </a:extLst>
          </p:cNvPr>
          <p:cNvSpPr txBox="1">
            <a:spLocks/>
          </p:cNvSpPr>
          <p:nvPr/>
        </p:nvSpPr>
        <p:spPr>
          <a:xfrm>
            <a:off x="838200" y="6440582"/>
            <a:ext cx="2743200" cy="304043"/>
          </a:xfrm>
          <a:prstGeom prst="rect">
            <a:avLst/>
          </a:prstGeom>
        </p:spPr>
        <p:txBody>
          <a:bodyPr vert="horz" lIns="91440" tIns="45720" rIns="91440" bIns="45720" rtlCol="0" anchor="ctr">
            <a:normAutofit/>
          </a:bodyPr>
          <a:lstStyle>
            <a:lvl1pPr marL="0" indent="0" algn="l" defTabSz="914400" rtl="0" eaLnBrk="1" latinLnBrk="0" hangingPunct="1">
              <a:lnSpc>
                <a:spcPct val="90000"/>
              </a:lnSpc>
              <a:spcBef>
                <a:spcPts val="1000"/>
              </a:spcBef>
              <a:buFont typeface="Arial" panose="020B0604020202020204" pitchFamily="34" charset="0"/>
              <a:buNone/>
              <a:defRPr sz="800" b="0" i="0" kern="1200">
                <a:solidFill>
                  <a:schemeClr val="tx1"/>
                </a:solidFill>
                <a:latin typeface="CoFo Sans VF Light" panose="020B0503030202060203" pitchFamily="34" charset="0"/>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b="1" i="0" kern="1200">
                <a:solidFill>
                  <a:schemeClr val="tx1"/>
                </a:solidFill>
                <a:latin typeface="Cabin SemiBold" pitchFamily="2" charset="77"/>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b="1" i="0" kern="1200">
                <a:solidFill>
                  <a:schemeClr val="tx1"/>
                </a:solidFill>
                <a:latin typeface="Cabin SemiBold" pitchFamily="2" charset="77"/>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b="1" i="0" kern="1200">
                <a:solidFill>
                  <a:schemeClr val="tx1"/>
                </a:solidFill>
                <a:latin typeface="Cabin SemiBold" pitchFamily="2" charset="77"/>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b="1" i="0" kern="1200">
                <a:solidFill>
                  <a:schemeClr val="tx1"/>
                </a:solidFill>
                <a:latin typeface="Cabin SemiBold" pitchFamily="2" charset="77"/>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fld id="{816930C3-5719-CA46-9B86-707F8ABA7514}" type="datetime1">
              <a:rPr lang="en-US" smtClean="0"/>
              <a:pPr/>
              <a:t>3/19/26</a:t>
            </a:fld>
            <a:endParaRPr lang="en-US" dirty="0"/>
          </a:p>
        </p:txBody>
      </p:sp>
      <p:sp>
        <p:nvSpPr>
          <p:cNvPr id="28" name="Footer Placeholder 4">
            <a:extLst>
              <a:ext uri="{FF2B5EF4-FFF2-40B4-BE49-F238E27FC236}">
                <a16:creationId xmlns:a16="http://schemas.microsoft.com/office/drawing/2014/main" id="{5867F4A1-90B3-4577-738B-6444D9B05D41}"/>
              </a:ext>
            </a:extLst>
          </p:cNvPr>
          <p:cNvSpPr txBox="1">
            <a:spLocks/>
          </p:cNvSpPr>
          <p:nvPr/>
        </p:nvSpPr>
        <p:spPr>
          <a:xfrm>
            <a:off x="4038600" y="6439656"/>
            <a:ext cx="4114800" cy="304043"/>
          </a:xfrm>
          <a:prstGeom prst="rect">
            <a:avLst/>
          </a:prstGeom>
        </p:spPr>
        <p:txBody>
          <a:bodyPr vert="horz" lIns="91440" tIns="45720" rIns="91440" bIns="45720" rtlCol="0" anchor="ctr"/>
          <a:lstStyle>
            <a:defPPr>
              <a:defRPr lang="en-US"/>
            </a:defPPr>
            <a:lvl1pPr marL="0" algn="ctr" defTabSz="914400" rtl="0" eaLnBrk="1" latinLnBrk="0" hangingPunct="1">
              <a:defRPr sz="800" b="0" i="0" kern="1200">
                <a:solidFill>
                  <a:schemeClr val="tx1"/>
                </a:solidFill>
                <a:latin typeface="CoFo Sans VF Light" panose="020B0503030202060203"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t>LIFEWAVE X</a:t>
            </a:r>
            <a:r>
              <a:rPr lang="en-US" baseline="-25000" dirty="0"/>
              <a:t>2</a:t>
            </a:r>
            <a:r>
              <a:rPr lang="en-US" dirty="0"/>
              <a:t>O™ ESSENTIALS</a:t>
            </a:r>
          </a:p>
        </p:txBody>
      </p:sp>
      <p:pic>
        <p:nvPicPr>
          <p:cNvPr id="5" name="Picture 4" descr="A screenshot of a website&#10;&#10;AI-generated content may be incorrect.">
            <a:extLst>
              <a:ext uri="{FF2B5EF4-FFF2-40B4-BE49-F238E27FC236}">
                <a16:creationId xmlns:a16="http://schemas.microsoft.com/office/drawing/2014/main" id="{9A3EB68F-CB44-ACB0-B177-412657357308}"/>
              </a:ext>
            </a:extLst>
          </p:cNvPr>
          <p:cNvPicPr>
            <a:picLocks noChangeAspect="1"/>
          </p:cNvPicPr>
          <p:nvPr/>
        </p:nvPicPr>
        <p:blipFill>
          <a:blip r:embed="rId3"/>
          <a:stretch>
            <a:fillRect/>
          </a:stretch>
        </p:blipFill>
        <p:spPr>
          <a:xfrm>
            <a:off x="1932592" y="340322"/>
            <a:ext cx="8326813" cy="5891145"/>
          </a:xfrm>
          <a:prstGeom prst="rect">
            <a:avLst/>
          </a:prstGeom>
        </p:spPr>
      </p:pic>
    </p:spTree>
    <p:extLst>
      <p:ext uri="{BB962C8B-B14F-4D97-AF65-F5344CB8AC3E}">
        <p14:creationId xmlns:p14="http://schemas.microsoft.com/office/powerpoint/2010/main" val="30376073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988D35-2780-86EB-3AE7-B0F5ECDDCE36}"/>
            </a:ext>
          </a:extLst>
        </p:cNvPr>
        <p:cNvGrpSpPr/>
        <p:nvPr/>
      </p:nvGrpSpPr>
      <p:grpSpPr>
        <a:xfrm>
          <a:off x="0" y="0"/>
          <a:ext cx="0" cy="0"/>
          <a:chOff x="0" y="0"/>
          <a:chExt cx="0" cy="0"/>
        </a:xfrm>
      </p:grpSpPr>
      <p:pic>
        <p:nvPicPr>
          <p:cNvPr id="9" name="Picture 8" descr="A close-up of a colorful background&#10;&#10;AI-generated content may be incorrect.">
            <a:extLst>
              <a:ext uri="{FF2B5EF4-FFF2-40B4-BE49-F238E27FC236}">
                <a16:creationId xmlns:a16="http://schemas.microsoft.com/office/drawing/2014/main" id="{1E9ECF4E-4ABC-F1E0-075D-A68A4A3E97CB}"/>
              </a:ext>
            </a:extLst>
          </p:cNvPr>
          <p:cNvPicPr>
            <a:picLocks noChangeAspect="1"/>
          </p:cNvPicPr>
          <p:nvPr/>
        </p:nvPicPr>
        <p:blipFill>
          <a:blip r:embed="rId2">
            <a:alphaModFix amt="38000"/>
          </a:blip>
          <a:srcRect l="813" t="1173" r="731"/>
          <a:stretch/>
        </p:blipFill>
        <p:spPr>
          <a:xfrm>
            <a:off x="-1" y="0"/>
            <a:ext cx="12192001" cy="6359634"/>
          </a:xfrm>
          <a:prstGeom prst="rect">
            <a:avLst/>
          </a:prstGeom>
        </p:spPr>
      </p:pic>
      <p:sp>
        <p:nvSpPr>
          <p:cNvPr id="2" name="Title 1">
            <a:extLst>
              <a:ext uri="{FF2B5EF4-FFF2-40B4-BE49-F238E27FC236}">
                <a16:creationId xmlns:a16="http://schemas.microsoft.com/office/drawing/2014/main" id="{EEC4E950-4102-0897-6DE3-4B81EFE285A0}"/>
              </a:ext>
            </a:extLst>
          </p:cNvPr>
          <p:cNvSpPr>
            <a:spLocks noGrp="1"/>
          </p:cNvSpPr>
          <p:nvPr>
            <p:ph type="title"/>
          </p:nvPr>
        </p:nvSpPr>
        <p:spPr>
          <a:xfrm>
            <a:off x="677151" y="634999"/>
            <a:ext cx="5808498" cy="1676897"/>
          </a:xfrm>
        </p:spPr>
        <p:txBody>
          <a:bodyPr anchor="t"/>
          <a:lstStyle/>
          <a:p>
            <a:r>
              <a:rPr lang="en-US" dirty="0"/>
              <a:t>Start Your Journey Today</a:t>
            </a:r>
            <a:br>
              <a:rPr lang="en-US" dirty="0"/>
            </a:br>
            <a:r>
              <a:rPr lang="en-US" dirty="0"/>
              <a:t>–Pay Over Time</a:t>
            </a:r>
          </a:p>
        </p:txBody>
      </p:sp>
      <p:sp>
        <p:nvSpPr>
          <p:cNvPr id="3" name="Text Placeholder 2">
            <a:extLst>
              <a:ext uri="{FF2B5EF4-FFF2-40B4-BE49-F238E27FC236}">
                <a16:creationId xmlns:a16="http://schemas.microsoft.com/office/drawing/2014/main" id="{BC46B3FE-2781-7E3F-F20C-BD88DB8645AD}"/>
              </a:ext>
            </a:extLst>
          </p:cNvPr>
          <p:cNvSpPr>
            <a:spLocks noGrp="1"/>
          </p:cNvSpPr>
          <p:nvPr>
            <p:ph type="body" idx="1"/>
          </p:nvPr>
        </p:nvSpPr>
        <p:spPr>
          <a:xfrm>
            <a:off x="677151" y="2209947"/>
            <a:ext cx="6235093" cy="3275242"/>
          </a:xfrm>
        </p:spPr>
        <p:txBody>
          <a:bodyPr>
            <a:normAutofit/>
          </a:bodyPr>
          <a:lstStyle/>
          <a:p>
            <a:pPr marL="0" indent="0">
              <a:buNone/>
            </a:pPr>
            <a:r>
              <a:rPr lang="en-GB" sz="1800" dirty="0">
                <a:ea typeface="+mn-lt"/>
                <a:cs typeface="+mn-lt"/>
              </a:rPr>
              <a:t>Get the wellness support you need—without the upfront cost.</a:t>
            </a:r>
          </a:p>
          <a:p>
            <a:pPr marL="0" indent="0">
              <a:buNone/>
            </a:pPr>
            <a:r>
              <a:rPr lang="en-GB" sz="1800" dirty="0">
                <a:ea typeface="+mn-lt"/>
                <a:cs typeface="+mn-lt"/>
              </a:rPr>
              <a:t>Split your </a:t>
            </a:r>
            <a:r>
              <a:rPr lang="en-GB" dirty="0">
                <a:ea typeface="+mn-lt"/>
                <a:cs typeface="+mn-lt"/>
              </a:rPr>
              <a:t>LifeWave </a:t>
            </a:r>
            <a:r>
              <a:rPr lang="en-GB" sz="1800" dirty="0">
                <a:ea typeface="+mn-lt"/>
                <a:cs typeface="+mn-lt"/>
              </a:rPr>
              <a:t>X</a:t>
            </a:r>
            <a:r>
              <a:rPr lang="en-GB" sz="1800" spc="-150" baseline="-25000" dirty="0">
                <a:ea typeface="+mn-lt"/>
                <a:cs typeface="+mn-lt"/>
              </a:rPr>
              <a:t>2</a:t>
            </a:r>
            <a:r>
              <a:rPr lang="en-GB" sz="1800" dirty="0">
                <a:ea typeface="+mn-lt"/>
                <a:cs typeface="+mn-lt"/>
              </a:rPr>
              <a:t>O™ purchase into smaller </a:t>
            </a:r>
            <a:br>
              <a:rPr lang="en-GB" sz="1800" dirty="0">
                <a:ea typeface="+mn-lt"/>
                <a:cs typeface="+mn-lt"/>
              </a:rPr>
            </a:br>
            <a:r>
              <a:rPr lang="en-GB" sz="1800" dirty="0">
                <a:ea typeface="+mn-lt"/>
                <a:cs typeface="+mn-lt"/>
              </a:rPr>
              <a:t>monthly payments.</a:t>
            </a:r>
          </a:p>
          <a:p>
            <a:pPr marL="0" indent="0">
              <a:buNone/>
            </a:pPr>
            <a:r>
              <a:rPr lang="en-GB" sz="1800" dirty="0">
                <a:ea typeface="+mn-lt"/>
                <a:cs typeface="+mn-lt"/>
              </a:rPr>
              <a:t>Secure, simple, and designed to fit your lifestyle.</a:t>
            </a:r>
            <a:endParaRPr lang="en-GB" sz="1800" dirty="0"/>
          </a:p>
          <a:p>
            <a:pPr marL="0" indent="0">
              <a:buNone/>
            </a:pPr>
            <a:endParaRPr lang="en-GB" sz="1800" dirty="0">
              <a:ea typeface="+mn-lt"/>
              <a:cs typeface="+mn-lt"/>
            </a:endParaRPr>
          </a:p>
          <a:p>
            <a:pPr marL="176213" indent="-107950">
              <a:buFont typeface="Arial" panose="020B0604020202020204" pitchFamily="34" charset="0"/>
              <a:buChar char="•"/>
            </a:pPr>
            <a:r>
              <a:rPr lang="en-GB" sz="1800" dirty="0">
                <a:ea typeface="+mn-lt"/>
                <a:cs typeface="+mn-lt"/>
              </a:rPr>
              <a:t>Split payments over 3, 6, 12, or 24 months</a:t>
            </a:r>
          </a:p>
          <a:p>
            <a:pPr marL="176213" indent="-107950">
              <a:buFont typeface="Arial" panose="020B0604020202020204" pitchFamily="34" charset="0"/>
              <a:buChar char="•"/>
            </a:pPr>
            <a:r>
              <a:rPr lang="en-GB" sz="1800" dirty="0">
                <a:ea typeface="+mn-lt"/>
                <a:cs typeface="+mn-lt"/>
              </a:rPr>
              <a:t>Available through PayPal's Buy Now, Pay Later service</a:t>
            </a:r>
          </a:p>
          <a:p>
            <a:pPr marL="176213" indent="-107950">
              <a:buFont typeface="Arial" panose="020B0604020202020204" pitchFamily="34" charset="0"/>
              <a:buChar char="•"/>
            </a:pPr>
            <a:r>
              <a:rPr lang="en-GB" sz="1800" dirty="0">
                <a:ea typeface="+mn-lt"/>
                <a:cs typeface="+mn-lt"/>
              </a:rPr>
              <a:t>Quick approval process.*</a:t>
            </a:r>
            <a:endParaRPr lang="en-GB" sz="1800" dirty="0"/>
          </a:p>
        </p:txBody>
      </p:sp>
      <p:sp>
        <p:nvSpPr>
          <p:cNvPr id="4" name="Date Placeholder 3">
            <a:extLst>
              <a:ext uri="{FF2B5EF4-FFF2-40B4-BE49-F238E27FC236}">
                <a16:creationId xmlns:a16="http://schemas.microsoft.com/office/drawing/2014/main" id="{785E9A95-F69D-7512-5973-2D51EDB96ECC}"/>
              </a:ext>
            </a:extLst>
          </p:cNvPr>
          <p:cNvSpPr txBox="1">
            <a:spLocks/>
          </p:cNvSpPr>
          <p:nvPr/>
        </p:nvSpPr>
        <p:spPr>
          <a:xfrm>
            <a:off x="838200" y="6440582"/>
            <a:ext cx="2743200" cy="304043"/>
          </a:xfrm>
          <a:prstGeom prst="rect">
            <a:avLst/>
          </a:prstGeom>
        </p:spPr>
        <p:txBody>
          <a:bodyPr vert="horz" lIns="91440" tIns="45720" rIns="91440" bIns="45720" rtlCol="0" anchor="ctr">
            <a:normAutofit/>
          </a:bodyPr>
          <a:lstStyle>
            <a:lvl1pPr marL="0" indent="0" algn="l" defTabSz="914400" rtl="0" eaLnBrk="1" latinLnBrk="0" hangingPunct="1">
              <a:lnSpc>
                <a:spcPct val="90000"/>
              </a:lnSpc>
              <a:spcBef>
                <a:spcPts val="1000"/>
              </a:spcBef>
              <a:buFont typeface="Arial" panose="020B0604020202020204" pitchFamily="34" charset="0"/>
              <a:buNone/>
              <a:defRPr sz="800" b="0" i="0" kern="1200">
                <a:solidFill>
                  <a:schemeClr val="tx1"/>
                </a:solidFill>
                <a:latin typeface="CoFo Sans VF Light" panose="020B0503030202060203" pitchFamily="34" charset="0"/>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b="1" i="0" kern="1200">
                <a:solidFill>
                  <a:schemeClr val="tx1"/>
                </a:solidFill>
                <a:latin typeface="Cabin SemiBold" pitchFamily="2" charset="77"/>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b="1" i="0" kern="1200">
                <a:solidFill>
                  <a:schemeClr val="tx1"/>
                </a:solidFill>
                <a:latin typeface="Cabin SemiBold" pitchFamily="2" charset="77"/>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b="1" i="0" kern="1200">
                <a:solidFill>
                  <a:schemeClr val="tx1"/>
                </a:solidFill>
                <a:latin typeface="Cabin SemiBold" pitchFamily="2" charset="77"/>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b="1" i="0" kern="1200">
                <a:solidFill>
                  <a:schemeClr val="tx1"/>
                </a:solidFill>
                <a:latin typeface="Cabin SemiBold" pitchFamily="2" charset="77"/>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fld id="{816930C3-5719-CA46-9B86-707F8ABA7514}" type="datetime1">
              <a:rPr lang="en-US" smtClean="0"/>
              <a:pPr/>
              <a:t>3/19/26</a:t>
            </a:fld>
            <a:endParaRPr lang="en-US" dirty="0"/>
          </a:p>
        </p:txBody>
      </p:sp>
      <p:sp>
        <p:nvSpPr>
          <p:cNvPr id="5" name="Footer Placeholder 4">
            <a:extLst>
              <a:ext uri="{FF2B5EF4-FFF2-40B4-BE49-F238E27FC236}">
                <a16:creationId xmlns:a16="http://schemas.microsoft.com/office/drawing/2014/main" id="{56197737-004A-A7E5-FE8F-A88ABFFCF0AD}"/>
              </a:ext>
            </a:extLst>
          </p:cNvPr>
          <p:cNvSpPr txBox="1">
            <a:spLocks/>
          </p:cNvSpPr>
          <p:nvPr/>
        </p:nvSpPr>
        <p:spPr>
          <a:xfrm>
            <a:off x="4038600" y="6439656"/>
            <a:ext cx="4114800" cy="304043"/>
          </a:xfrm>
          <a:prstGeom prst="rect">
            <a:avLst/>
          </a:prstGeom>
        </p:spPr>
        <p:txBody>
          <a:bodyPr vert="horz" lIns="91440" tIns="45720" rIns="91440" bIns="45720" rtlCol="0" anchor="ctr"/>
          <a:lstStyle>
            <a:defPPr>
              <a:defRPr lang="en-US"/>
            </a:defPPr>
            <a:lvl1pPr marL="0" algn="ctr" defTabSz="914400" rtl="0" eaLnBrk="1" latinLnBrk="0" hangingPunct="1">
              <a:defRPr sz="800" b="0" i="0" kern="1200">
                <a:solidFill>
                  <a:schemeClr val="tx1"/>
                </a:solidFill>
                <a:latin typeface="CoFo Sans VF Light" panose="020B0503030202060203"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t>LIFEWAVE X</a:t>
            </a:r>
            <a:r>
              <a:rPr lang="en-US" baseline="-25000" dirty="0"/>
              <a:t>2</a:t>
            </a:r>
            <a:r>
              <a:rPr lang="en-US" dirty="0"/>
              <a:t>O™ ESSENTIALS</a:t>
            </a:r>
          </a:p>
        </p:txBody>
      </p:sp>
      <p:pic>
        <p:nvPicPr>
          <p:cNvPr id="7" name="Picture 6">
            <a:extLst>
              <a:ext uri="{FF2B5EF4-FFF2-40B4-BE49-F238E27FC236}">
                <a16:creationId xmlns:a16="http://schemas.microsoft.com/office/drawing/2014/main" id="{D4282C94-3B04-56F9-C869-5FCCE56635A7}"/>
              </a:ext>
            </a:extLst>
          </p:cNvPr>
          <p:cNvPicPr>
            <a:picLocks noChangeAspect="1"/>
          </p:cNvPicPr>
          <p:nvPr/>
        </p:nvPicPr>
        <p:blipFill>
          <a:blip r:embed="rId3"/>
          <a:srcRect/>
          <a:stretch/>
        </p:blipFill>
        <p:spPr>
          <a:xfrm>
            <a:off x="4874217" y="498366"/>
            <a:ext cx="9524995" cy="5357810"/>
          </a:xfrm>
          <a:prstGeom prst="rect">
            <a:avLst/>
          </a:prstGeom>
        </p:spPr>
      </p:pic>
      <p:sp>
        <p:nvSpPr>
          <p:cNvPr id="6" name="TextBox 5">
            <a:extLst>
              <a:ext uri="{FF2B5EF4-FFF2-40B4-BE49-F238E27FC236}">
                <a16:creationId xmlns:a16="http://schemas.microsoft.com/office/drawing/2014/main" id="{ED1D2048-FCFE-2075-F3F0-6B0D0CA5AB6D}"/>
              </a:ext>
            </a:extLst>
          </p:cNvPr>
          <p:cNvSpPr txBox="1"/>
          <p:nvPr/>
        </p:nvSpPr>
        <p:spPr>
          <a:xfrm>
            <a:off x="838200" y="5831733"/>
            <a:ext cx="6988444" cy="2308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dirty="0">
                <a:latin typeface="Cabin" pitchFamily="2" charset="77"/>
                <a:cs typeface="Arial"/>
              </a:rPr>
              <a:t>*All financing decisions are owned by </a:t>
            </a:r>
            <a:r>
              <a:rPr lang="en-GB" sz="900" dirty="0" err="1">
                <a:latin typeface="Cabin" pitchFamily="2" charset="77"/>
                <a:cs typeface="Arial"/>
              </a:rPr>
              <a:t>Paypal</a:t>
            </a:r>
            <a:r>
              <a:rPr lang="en-GB" sz="900" dirty="0">
                <a:latin typeface="Cabin" pitchFamily="2" charset="77"/>
                <a:cs typeface="Arial"/>
              </a:rPr>
              <a:t>. LifeWave does not handle financing decisions.</a:t>
            </a:r>
            <a:r>
              <a:rPr lang="en-GB" sz="900" dirty="0">
                <a:latin typeface="Cabin" pitchFamily="2" charset="77"/>
              </a:rPr>
              <a:t>​</a:t>
            </a:r>
          </a:p>
        </p:txBody>
      </p:sp>
    </p:spTree>
    <p:extLst>
      <p:ext uri="{BB962C8B-B14F-4D97-AF65-F5344CB8AC3E}">
        <p14:creationId xmlns:p14="http://schemas.microsoft.com/office/powerpoint/2010/main" val="11242017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269806-5402-BBDA-2E4B-FC8F274DEA88}"/>
            </a:ext>
          </a:extLst>
        </p:cNvPr>
        <p:cNvGrpSpPr/>
        <p:nvPr/>
      </p:nvGrpSpPr>
      <p:grpSpPr>
        <a:xfrm>
          <a:off x="0" y="0"/>
          <a:ext cx="0" cy="0"/>
          <a:chOff x="0" y="0"/>
          <a:chExt cx="0" cy="0"/>
        </a:xfrm>
      </p:grpSpPr>
      <p:pic>
        <p:nvPicPr>
          <p:cNvPr id="8" name="Picture 7" descr="A person standing in water&#10;&#10;AI-generated content may be incorrect.">
            <a:extLst>
              <a:ext uri="{FF2B5EF4-FFF2-40B4-BE49-F238E27FC236}">
                <a16:creationId xmlns:a16="http://schemas.microsoft.com/office/drawing/2014/main" id="{F1A01EF1-31F7-2D01-A1B2-8BBBFD968FDD}"/>
              </a:ext>
            </a:extLst>
          </p:cNvPr>
          <p:cNvPicPr>
            <a:picLocks noChangeAspect="1"/>
          </p:cNvPicPr>
          <p:nvPr/>
        </p:nvPicPr>
        <p:blipFill>
          <a:blip r:embed="rId2"/>
          <a:srcRect l="32024" b="19573"/>
          <a:stretch/>
        </p:blipFill>
        <p:spPr>
          <a:xfrm>
            <a:off x="0" y="0"/>
            <a:ext cx="9547654" cy="6354179"/>
          </a:xfrm>
          <a:prstGeom prst="rect">
            <a:avLst/>
          </a:prstGeom>
        </p:spPr>
      </p:pic>
      <p:pic>
        <p:nvPicPr>
          <p:cNvPr id="10" name="Picture 9" descr="A close-up of a colorful background&#10;&#10;AI-generated content may be incorrect.">
            <a:extLst>
              <a:ext uri="{FF2B5EF4-FFF2-40B4-BE49-F238E27FC236}">
                <a16:creationId xmlns:a16="http://schemas.microsoft.com/office/drawing/2014/main" id="{72527C7F-AFEB-E66B-3B53-04E0EF3F83FB}"/>
              </a:ext>
            </a:extLst>
          </p:cNvPr>
          <p:cNvPicPr>
            <a:picLocks noChangeAspect="1"/>
          </p:cNvPicPr>
          <p:nvPr/>
        </p:nvPicPr>
        <p:blipFill>
          <a:blip r:embed="rId3">
            <a:alphaModFix amt="28000"/>
          </a:blip>
          <a:srcRect l="813" t="1173" r="731"/>
          <a:stretch/>
        </p:blipFill>
        <p:spPr>
          <a:xfrm rot="10800000">
            <a:off x="0" y="-6531"/>
            <a:ext cx="12192001" cy="6359634"/>
          </a:xfrm>
          <a:prstGeom prst="rect">
            <a:avLst/>
          </a:prstGeom>
        </p:spPr>
      </p:pic>
      <p:sp>
        <p:nvSpPr>
          <p:cNvPr id="12" name="Rectangle 11">
            <a:extLst>
              <a:ext uri="{FF2B5EF4-FFF2-40B4-BE49-F238E27FC236}">
                <a16:creationId xmlns:a16="http://schemas.microsoft.com/office/drawing/2014/main" id="{32EC4C50-30B1-2AEF-7177-0820012DEC97}"/>
              </a:ext>
            </a:extLst>
          </p:cNvPr>
          <p:cNvSpPr/>
          <p:nvPr/>
        </p:nvSpPr>
        <p:spPr>
          <a:xfrm rot="5400000">
            <a:off x="4973636" y="-865369"/>
            <a:ext cx="6359525" cy="8077199"/>
          </a:xfrm>
          <a:prstGeom prst="rect">
            <a:avLst/>
          </a:prstGeom>
          <a:gradFill flip="none" rotWithShape="1">
            <a:gsLst>
              <a:gs pos="50000">
                <a:srgbClr val="F2FAFD"/>
              </a:gs>
              <a:gs pos="0">
                <a:schemeClr val="bg1"/>
              </a:gs>
              <a:gs pos="99000">
                <a:schemeClr val="bg1">
                  <a:alpha val="0"/>
                </a:schemeClr>
              </a:gs>
            </a:gsLst>
            <a:lin ang="54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n>
                <a:solidFill>
                  <a:sysClr val="windowText" lastClr="000000"/>
                </a:solidFill>
              </a:ln>
            </a:endParaRPr>
          </a:p>
        </p:txBody>
      </p:sp>
      <p:sp>
        <p:nvSpPr>
          <p:cNvPr id="2" name="Title 1">
            <a:extLst>
              <a:ext uri="{FF2B5EF4-FFF2-40B4-BE49-F238E27FC236}">
                <a16:creationId xmlns:a16="http://schemas.microsoft.com/office/drawing/2014/main" id="{6EB26AC6-AF3E-0D60-AEFE-318873211D84}"/>
              </a:ext>
            </a:extLst>
          </p:cNvPr>
          <p:cNvSpPr>
            <a:spLocks noGrp="1"/>
          </p:cNvSpPr>
          <p:nvPr>
            <p:ph type="title"/>
          </p:nvPr>
        </p:nvSpPr>
        <p:spPr>
          <a:xfrm>
            <a:off x="2137536" y="634999"/>
            <a:ext cx="9280107" cy="735933"/>
          </a:xfrm>
        </p:spPr>
        <p:txBody>
          <a:bodyPr anchor="t"/>
          <a:lstStyle/>
          <a:p>
            <a:r>
              <a:rPr lang="en-US" dirty="0"/>
              <a:t>Ready to Experience the Power of Light?</a:t>
            </a:r>
          </a:p>
        </p:txBody>
      </p:sp>
      <p:sp>
        <p:nvSpPr>
          <p:cNvPr id="3" name="Text Placeholder 2">
            <a:extLst>
              <a:ext uri="{FF2B5EF4-FFF2-40B4-BE49-F238E27FC236}">
                <a16:creationId xmlns:a16="http://schemas.microsoft.com/office/drawing/2014/main" id="{920D57D3-0DC5-E51C-3BB5-5C2DF1236FB9}"/>
              </a:ext>
            </a:extLst>
          </p:cNvPr>
          <p:cNvSpPr>
            <a:spLocks noGrp="1"/>
          </p:cNvSpPr>
          <p:nvPr>
            <p:ph type="body" idx="1"/>
          </p:nvPr>
        </p:nvSpPr>
        <p:spPr>
          <a:xfrm>
            <a:off x="5894173" y="1891029"/>
            <a:ext cx="7118509" cy="3275242"/>
          </a:xfrm>
        </p:spPr>
        <p:txBody>
          <a:bodyPr>
            <a:normAutofit/>
          </a:bodyPr>
          <a:lstStyle/>
          <a:p>
            <a:pPr marL="0" indent="0">
              <a:buNone/>
            </a:pPr>
            <a:r>
              <a:rPr lang="en-GB" sz="2400" b="0" dirty="0">
                <a:latin typeface="Cabin" pitchFamily="2" charset="77"/>
                <a:ea typeface="+mn-lt"/>
                <a:cs typeface="+mn-lt"/>
              </a:rPr>
              <a:t>Bring light into your daily wellness. </a:t>
            </a:r>
            <a:endParaRPr lang="en-US" sz="2400" b="0" dirty="0">
              <a:latin typeface="Cabin" pitchFamily="2" charset="77"/>
              <a:ea typeface="+mn-lt"/>
              <a:cs typeface="+mn-lt"/>
            </a:endParaRPr>
          </a:p>
          <a:p>
            <a:pPr marL="0" indent="0">
              <a:buNone/>
            </a:pPr>
            <a:r>
              <a:rPr lang="en-GB" sz="2400" b="0" dirty="0">
                <a:latin typeface="Cabin" pitchFamily="2" charset="77"/>
                <a:ea typeface="+mn-lt"/>
                <a:cs typeface="+mn-lt"/>
              </a:rPr>
              <a:t>Feel the difference. See the results.</a:t>
            </a:r>
            <a:endParaRPr lang="en-GB" sz="2400" b="0" dirty="0">
              <a:latin typeface="Cabin" pitchFamily="2" charset="77"/>
            </a:endParaRPr>
          </a:p>
          <a:p>
            <a:pPr marL="0" indent="0">
              <a:buNone/>
            </a:pPr>
            <a:endParaRPr lang="en-GB" sz="2400" dirty="0">
              <a:ea typeface="+mn-lt"/>
              <a:cs typeface="+mn-lt"/>
            </a:endParaRPr>
          </a:p>
          <a:p>
            <a:pPr marL="0" indent="0">
              <a:buNone/>
            </a:pPr>
            <a:r>
              <a:rPr lang="en-GB" sz="2400" dirty="0">
                <a:latin typeface="Cabin" pitchFamily="2" charset="77"/>
                <a:ea typeface="+mn-lt"/>
                <a:cs typeface="+mn-lt"/>
              </a:rPr>
              <a:t>Ask your LifeWave Brand Partner how </a:t>
            </a:r>
            <a:br>
              <a:rPr lang="en-GB" sz="2400" dirty="0">
                <a:latin typeface="Cabin" pitchFamily="2" charset="77"/>
                <a:ea typeface="+mn-lt"/>
                <a:cs typeface="+mn-lt"/>
              </a:rPr>
            </a:br>
            <a:r>
              <a:rPr lang="en-GB" sz="2400" dirty="0">
                <a:latin typeface="Cabin" pitchFamily="2" charset="77"/>
                <a:ea typeface="+mn-lt"/>
                <a:cs typeface="+mn-lt"/>
              </a:rPr>
              <a:t>to order your LifeWave X</a:t>
            </a:r>
            <a:r>
              <a:rPr lang="en-GB" sz="2400" spc="-150" baseline="-25000" dirty="0">
                <a:latin typeface="Cabin" pitchFamily="2" charset="77"/>
                <a:ea typeface="+mn-lt"/>
                <a:cs typeface="+mn-lt"/>
              </a:rPr>
              <a:t>2</a:t>
            </a:r>
            <a:r>
              <a:rPr lang="en-GB" sz="2400" dirty="0">
                <a:latin typeface="Cabin" pitchFamily="2" charset="77"/>
                <a:ea typeface="+mn-lt"/>
                <a:cs typeface="+mn-lt"/>
              </a:rPr>
              <a:t>O™ today.</a:t>
            </a:r>
            <a:endParaRPr lang="en-GB" sz="2400" dirty="0">
              <a:latin typeface="Cabin" pitchFamily="2" charset="77"/>
            </a:endParaRPr>
          </a:p>
        </p:txBody>
      </p:sp>
      <p:sp>
        <p:nvSpPr>
          <p:cNvPr id="4" name="Date Placeholder 3">
            <a:extLst>
              <a:ext uri="{FF2B5EF4-FFF2-40B4-BE49-F238E27FC236}">
                <a16:creationId xmlns:a16="http://schemas.microsoft.com/office/drawing/2014/main" id="{BBFDE61E-5C16-768D-164F-38255CB46775}"/>
              </a:ext>
            </a:extLst>
          </p:cNvPr>
          <p:cNvSpPr txBox="1">
            <a:spLocks/>
          </p:cNvSpPr>
          <p:nvPr/>
        </p:nvSpPr>
        <p:spPr>
          <a:xfrm>
            <a:off x="838200" y="6440582"/>
            <a:ext cx="2743200" cy="304043"/>
          </a:xfrm>
          <a:prstGeom prst="rect">
            <a:avLst/>
          </a:prstGeom>
        </p:spPr>
        <p:txBody>
          <a:bodyPr vert="horz" lIns="91440" tIns="45720" rIns="91440" bIns="45720" rtlCol="0" anchor="ctr">
            <a:normAutofit/>
          </a:bodyPr>
          <a:lstStyle>
            <a:lvl1pPr marL="0" indent="0" algn="l" defTabSz="914400" rtl="0" eaLnBrk="1" latinLnBrk="0" hangingPunct="1">
              <a:lnSpc>
                <a:spcPct val="90000"/>
              </a:lnSpc>
              <a:spcBef>
                <a:spcPts val="1000"/>
              </a:spcBef>
              <a:buFont typeface="Arial" panose="020B0604020202020204" pitchFamily="34" charset="0"/>
              <a:buNone/>
              <a:defRPr sz="800" b="0" i="0" kern="1200">
                <a:solidFill>
                  <a:schemeClr val="tx1"/>
                </a:solidFill>
                <a:latin typeface="CoFo Sans VF Light" panose="020B0503030202060203" pitchFamily="34" charset="0"/>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b="1" i="0" kern="1200">
                <a:solidFill>
                  <a:schemeClr val="tx1"/>
                </a:solidFill>
                <a:latin typeface="Cabin SemiBold" pitchFamily="2" charset="77"/>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b="1" i="0" kern="1200">
                <a:solidFill>
                  <a:schemeClr val="tx1"/>
                </a:solidFill>
                <a:latin typeface="Cabin SemiBold" pitchFamily="2" charset="77"/>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b="1" i="0" kern="1200">
                <a:solidFill>
                  <a:schemeClr val="tx1"/>
                </a:solidFill>
                <a:latin typeface="Cabin SemiBold" pitchFamily="2" charset="77"/>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b="1" i="0" kern="1200">
                <a:solidFill>
                  <a:schemeClr val="tx1"/>
                </a:solidFill>
                <a:latin typeface="Cabin SemiBold" pitchFamily="2" charset="77"/>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fld id="{816930C3-5719-CA46-9B86-707F8ABA7514}" type="datetime1">
              <a:rPr lang="en-US" smtClean="0"/>
              <a:pPr/>
              <a:t>3/19/26</a:t>
            </a:fld>
            <a:endParaRPr lang="en-US" dirty="0"/>
          </a:p>
        </p:txBody>
      </p:sp>
      <p:sp>
        <p:nvSpPr>
          <p:cNvPr id="5" name="Footer Placeholder 4">
            <a:extLst>
              <a:ext uri="{FF2B5EF4-FFF2-40B4-BE49-F238E27FC236}">
                <a16:creationId xmlns:a16="http://schemas.microsoft.com/office/drawing/2014/main" id="{BDBC83F7-780C-E970-87C3-5D079891B404}"/>
              </a:ext>
            </a:extLst>
          </p:cNvPr>
          <p:cNvSpPr txBox="1">
            <a:spLocks/>
          </p:cNvSpPr>
          <p:nvPr/>
        </p:nvSpPr>
        <p:spPr>
          <a:xfrm>
            <a:off x="4038600" y="6439656"/>
            <a:ext cx="4114800" cy="304043"/>
          </a:xfrm>
          <a:prstGeom prst="rect">
            <a:avLst/>
          </a:prstGeom>
        </p:spPr>
        <p:txBody>
          <a:bodyPr vert="horz" lIns="91440" tIns="45720" rIns="91440" bIns="45720" rtlCol="0" anchor="ctr"/>
          <a:lstStyle>
            <a:defPPr>
              <a:defRPr lang="en-US"/>
            </a:defPPr>
            <a:lvl1pPr marL="0" algn="ctr" defTabSz="914400" rtl="0" eaLnBrk="1" latinLnBrk="0" hangingPunct="1">
              <a:defRPr sz="800" b="0" i="0" kern="1200">
                <a:solidFill>
                  <a:schemeClr val="tx1"/>
                </a:solidFill>
                <a:latin typeface="CoFo Sans VF Light" panose="020B0503030202060203"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t>LIFEWAVE X</a:t>
            </a:r>
            <a:r>
              <a:rPr lang="en-US" baseline="-25000" dirty="0"/>
              <a:t>2</a:t>
            </a:r>
            <a:r>
              <a:rPr lang="en-US" dirty="0"/>
              <a:t>O™ ESSENTIALS</a:t>
            </a:r>
          </a:p>
        </p:txBody>
      </p:sp>
      <p:sp>
        <p:nvSpPr>
          <p:cNvPr id="6" name="TextBox 5">
            <a:extLst>
              <a:ext uri="{FF2B5EF4-FFF2-40B4-BE49-F238E27FC236}">
                <a16:creationId xmlns:a16="http://schemas.microsoft.com/office/drawing/2014/main" id="{7E131A68-DED4-7E73-3468-E2A96265C312}"/>
              </a:ext>
            </a:extLst>
          </p:cNvPr>
          <p:cNvSpPr txBox="1"/>
          <p:nvPr/>
        </p:nvSpPr>
        <p:spPr>
          <a:xfrm>
            <a:off x="677151" y="5583852"/>
            <a:ext cx="10481629" cy="63914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fontAlgn="base">
              <a:lnSpc>
                <a:spcPts val="701"/>
              </a:lnSpc>
              <a:buNone/>
            </a:pPr>
            <a:r>
              <a:rPr lang="en-IE" sz="800" u="none" strike="noStrike" dirty="0">
                <a:solidFill>
                  <a:srgbClr val="000000"/>
                </a:solidFill>
                <a:effectLst/>
                <a:latin typeface="Cabin" pitchFamily="2" charset="77"/>
              </a:rPr>
              <a:t>DISCLAIMER: LifeWave products are for general wellness and are intended only to maintain or encourage a general state of health or a healthy activity. The content provided by LifeWave is presented in summary form, is general in nature, and is provided for informational purposes only. Always consult with your physician or other qualified health care provider before embarking on a new health regimen, diet, or fitness program. Do not disregard any medical advice you have received or delay in seeking it. LifeWave reserves the right to change product prices or selection. </a:t>
            </a:r>
            <a:r>
              <a:rPr lang="en-US" sz="800" u="none" strike="noStrike" dirty="0">
                <a:solidFill>
                  <a:srgbClr val="000000"/>
                </a:solidFill>
                <a:effectLst/>
                <a:latin typeface="Cabin" pitchFamily="2" charset="77"/>
              </a:rPr>
              <a:t>​</a:t>
            </a:r>
            <a:r>
              <a:rPr lang="en-US" sz="800" dirty="0">
                <a:solidFill>
                  <a:srgbClr val="000000"/>
                </a:solidFill>
                <a:effectLst/>
                <a:latin typeface="Cabin" pitchFamily="2" charset="77"/>
              </a:rPr>
              <a:t>​</a:t>
            </a:r>
          </a:p>
          <a:p>
            <a:pPr rtl="0" fontAlgn="base">
              <a:lnSpc>
                <a:spcPts val="701"/>
              </a:lnSpc>
              <a:buNone/>
            </a:pPr>
            <a:endParaRPr lang="en-IE" sz="800" u="none" strike="noStrike" dirty="0">
              <a:solidFill>
                <a:srgbClr val="000000"/>
              </a:solidFill>
              <a:effectLst/>
              <a:latin typeface="Cabin" pitchFamily="2" charset="77"/>
            </a:endParaRPr>
          </a:p>
          <a:p>
            <a:pPr rtl="0" fontAlgn="base">
              <a:lnSpc>
                <a:spcPts val="701"/>
              </a:lnSpc>
              <a:buNone/>
            </a:pPr>
            <a:r>
              <a:rPr lang="en-IE" sz="800" u="none" strike="noStrike" dirty="0">
                <a:solidFill>
                  <a:srgbClr val="000000"/>
                </a:solidFill>
                <a:effectLst/>
                <a:latin typeface="Cabin" pitchFamily="2" charset="77"/>
              </a:rPr>
              <a:t>Hydrogen claims disclaimer: There are potential benefits of hydrogen-rich water on various aspects of health, including exercise capacity, physical endurance, and oxidative stress.</a:t>
            </a:r>
            <a:r>
              <a:rPr lang="en-US" sz="800" u="none" strike="noStrike" dirty="0">
                <a:solidFill>
                  <a:srgbClr val="000000"/>
                </a:solidFill>
                <a:effectLst/>
                <a:latin typeface="Cabin" pitchFamily="2" charset="77"/>
              </a:rPr>
              <a:t> </a:t>
            </a:r>
            <a:r>
              <a:rPr lang="en-IE" sz="800" u="none" strike="noStrike" dirty="0">
                <a:solidFill>
                  <a:srgbClr val="000000"/>
                </a:solidFill>
                <a:effectLst/>
                <a:latin typeface="Cabin" pitchFamily="2" charset="77"/>
              </a:rPr>
              <a:t>While the initial research looks promising, more studies are needed to fully understand the extent of these benefits and the mechanisms behind them.</a:t>
            </a:r>
            <a:r>
              <a:rPr lang="en-US" sz="800" u="none" strike="noStrike" dirty="0">
                <a:solidFill>
                  <a:srgbClr val="000000"/>
                </a:solidFill>
                <a:effectLst/>
                <a:latin typeface="Cabin" pitchFamily="2" charset="77"/>
              </a:rPr>
              <a:t>  ​</a:t>
            </a:r>
            <a:r>
              <a:rPr lang="en-US" sz="800" dirty="0">
                <a:solidFill>
                  <a:srgbClr val="000000"/>
                </a:solidFill>
                <a:effectLst/>
                <a:latin typeface="Cabin" pitchFamily="2" charset="77"/>
              </a:rPr>
              <a:t>​</a:t>
            </a:r>
            <a:r>
              <a:rPr lang="en-GB" sz="800" dirty="0">
                <a:solidFill>
                  <a:srgbClr val="000000"/>
                </a:solidFill>
                <a:effectLst/>
                <a:latin typeface="Cabin" pitchFamily="2" charset="77"/>
              </a:rPr>
              <a:t>​</a:t>
            </a:r>
          </a:p>
        </p:txBody>
      </p:sp>
      <p:pic>
        <p:nvPicPr>
          <p:cNvPr id="11" name="Picture 10" descr="A black and white logo&#10;&#10;AI-generated content may be incorrect.">
            <a:extLst>
              <a:ext uri="{FF2B5EF4-FFF2-40B4-BE49-F238E27FC236}">
                <a16:creationId xmlns:a16="http://schemas.microsoft.com/office/drawing/2014/main" id="{DA74C207-C244-548C-BFE8-970DFEAD2BFA}"/>
              </a:ext>
            </a:extLst>
          </p:cNvPr>
          <p:cNvPicPr>
            <a:picLocks noChangeAspect="1"/>
          </p:cNvPicPr>
          <p:nvPr/>
        </p:nvPicPr>
        <p:blipFill>
          <a:blip r:embed="rId4"/>
          <a:stretch>
            <a:fillRect/>
          </a:stretch>
        </p:blipFill>
        <p:spPr>
          <a:xfrm>
            <a:off x="677151" y="391461"/>
            <a:ext cx="1460385" cy="1081986"/>
          </a:xfrm>
          <a:prstGeom prst="rect">
            <a:avLst/>
          </a:prstGeom>
        </p:spPr>
      </p:pic>
    </p:spTree>
    <p:extLst>
      <p:ext uri="{BB962C8B-B14F-4D97-AF65-F5344CB8AC3E}">
        <p14:creationId xmlns:p14="http://schemas.microsoft.com/office/powerpoint/2010/main" val="41657160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9057</TotalTime>
  <Words>1630</Words>
  <Application>Microsoft Macintosh PowerPoint</Application>
  <PresentationFormat>Widescreen</PresentationFormat>
  <Paragraphs>127</Paragraphs>
  <Slides>14</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Aptos</vt:lpstr>
      <vt:lpstr>Arial</vt:lpstr>
      <vt:lpstr>Cabin</vt:lpstr>
      <vt:lpstr>Cabin SemiBold</vt:lpstr>
      <vt:lpstr>CoFo Sans VF Light</vt:lpstr>
      <vt:lpstr>CoFo Sans VF Medium</vt:lpstr>
      <vt:lpstr>Office Theme</vt:lpstr>
      <vt:lpstr>LIFEWAVE X2O™ ESSENTIALS</vt:lpstr>
      <vt:lpstr>LifeWave X2O™: Light-Infused Water, Delivered Where it Matters Most</vt:lpstr>
      <vt:lpstr>Hydrated–but still tired, unfocused, or rundown?</vt:lpstr>
      <vt:lpstr>Building on Your  Wellness Foundation</vt:lpstr>
      <vt:lpstr>What Makes  LifeWave X2O™ Unique</vt:lpstr>
      <vt:lpstr>PowerPoint Presentation</vt:lpstr>
      <vt:lpstr>How LifeWave X2O™  Supports Your Wellness</vt:lpstr>
      <vt:lpstr>Who is LifeWave X2O™ for?</vt:lpstr>
      <vt:lpstr>Your New Daily Wellness Ritual</vt:lpstr>
      <vt:lpstr>Peace of Mind Warranty</vt:lpstr>
      <vt:lpstr>A Wellness Investment that Works from Within</vt:lpstr>
      <vt:lpstr>PowerPoint Presentation</vt:lpstr>
      <vt:lpstr>Start Your Journey Today –Pay Over Time</vt:lpstr>
      <vt:lpstr>Ready to Experience the Power of Light?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Ryan Larsen</dc:creator>
  <cp:lastModifiedBy>Chase Estes</cp:lastModifiedBy>
  <cp:revision>63</cp:revision>
  <dcterms:created xsi:type="dcterms:W3CDTF">2024-10-11T18:17:04Z</dcterms:created>
  <dcterms:modified xsi:type="dcterms:W3CDTF">2026-03-19T15:02:00Z</dcterms:modified>
</cp:coreProperties>
</file>